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  <p:sldId id="269" r:id="rId5"/>
    <p:sldId id="278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C25B06"/>
    <a:srgbClr val="A86ED4"/>
    <a:srgbClr val="3A003A"/>
    <a:srgbClr val="660066"/>
    <a:srgbClr val="F3072E"/>
    <a:srgbClr val="003300"/>
    <a:srgbClr val="006699"/>
    <a:srgbClr val="8000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764FC-31FD-48EE-A9D8-A97F1FC73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DBB09-3E67-483E-8E4A-2D544203D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58DA0-6C05-4066-B7B0-DDF3A5FEF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11/3/21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66A89-64A2-49A8-8581-0D7E756CB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CBB46-2940-4A9D-9445-C377EDC21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51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C5D65-89EF-4A25-A6BE-CDF07B2BE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8BD44-C3E2-45D0-B098-0B7503206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20DB1-3BDA-4355-AC78-47878D5ED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11/3/21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24EC9-10B2-4E17-AC76-53431BDD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DF147-BFE2-47B5-B5DC-72AE976A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86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423DF3-E526-4541-83D2-C62A1FEB5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E2DDD-98E6-4E54-A1F8-CF4F4C02C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17673-5E21-40A3-8A1D-9B315F416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11/3/21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BDD79-3296-4CD4-94B1-C236BCD11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5A0DB-0EEA-4D16-9FCD-64F0D43B2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12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A60C8-6905-4F70-B002-56F8B76AA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9D108-6C0B-4B8E-8D08-CB9AF5AF8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6BDAD-5C73-4E53-9909-B32FBB4F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11/3/21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213E4-46FC-433D-840B-0DD12C5E9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6F4B9-98F1-48BE-9663-4916978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20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1D8B3-440E-4EC8-8046-958EF6579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92B01-47A6-4CB1-88F4-061FFFF00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1E462-5AA3-4C36-91DC-36A45720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11/3/21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483A4-8A8D-43FA-BBA3-BD3578C08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A029F-8F0D-46AC-B8EE-A5E3D4C17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0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87D89-8794-4C8D-B42C-03522DFC1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01664-DA5C-406B-9D5B-92E572B21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2B57F1-B1EA-4770-9377-37913FD80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4108F-5231-4F5F-A12B-95E3757B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11/3/21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33254-F833-43EF-898E-911676900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38A97-F76D-4A83-B26A-A3789327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3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485A-73D5-47A2-A4F3-4B5C1C96D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F191C-D218-4849-A778-3EE2F8BD4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87BDC-E92E-47AF-83D7-00F70E7C1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C9027A-AFE2-4DF0-BB35-CAC45C532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6CEA1-F10C-4D85-8151-D78BDBAFE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EACB6-C1BB-429F-A489-143DE5CF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11/3/21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0945E1-0A5C-4DAC-A800-CA33FB81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DE9D4F-E13D-4E8C-924C-2AEA4B1E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24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76147-0928-4398-BC21-D2BBE84E2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AC008-5583-4624-AC63-DA990ABF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11/3/21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797552-55B0-4BCB-BF52-E6643F17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76579-719D-4CC6-8084-DB859B38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08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B717E-B4D3-4B3D-9911-BC2F738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11/3/21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3BE6E1-8824-4C9A-88CB-D7F02077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1FD3F-4448-47EB-AC99-8BF2BF54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54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EB098-FBDA-41F5-AE26-A760A7AFB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31EF3-2F89-4701-B1EB-930C40758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01431-35E1-4929-89CB-B593255BB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14EE2-EB51-43F0-AD27-59CDFE260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11/3/21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DF4968-CA68-4427-A96D-0F32AB93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25AF3-4BC1-4B9B-8818-D0B8A8FC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2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6467-A73B-4B8D-A5BD-3721F1ADA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2489BA-8291-486A-A491-50A5BCBEB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2C2B3-93D3-4A86-9300-11DF756AE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EECEC-5664-40A8-9267-F921E6614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11/3/21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3D53-C622-4793-A59A-AAE300E3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08C21-1648-4F77-9F78-B65A0DE9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86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DE9B86-9512-4448-9515-02CC3C39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F4F72-CD00-44E7-A4AB-5F5351197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E9D29-BC04-460D-A244-CC1EB9F00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773C5-6E30-4255-9620-35B1136AB1D9}" type="datetimeFigureOut">
              <a:rPr lang="en-GB" smtClean="0"/>
              <a:t>11/3/21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74D6E-ABAB-4453-85A5-4D37610D3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AB28A-044D-4457-8FAB-C5A0D086A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95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road, outdoor, tree&#10;&#10;Description automatically generated">
            <a:extLst>
              <a:ext uri="{FF2B5EF4-FFF2-40B4-BE49-F238E27FC236}">
                <a16:creationId xmlns:a16="http://schemas.microsoft.com/office/drawing/2014/main" id="{E6BFBF07-AFFF-4E3C-A3CA-022001EDDE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" y="428263"/>
            <a:ext cx="12191999" cy="642973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FD0AB2D-E04F-4405-9781-C54C46F8895E}"/>
              </a:ext>
            </a:extLst>
          </p:cNvPr>
          <p:cNvSpPr/>
          <p:nvPr/>
        </p:nvSpPr>
        <p:spPr>
          <a:xfrm>
            <a:off x="0" y="0"/>
            <a:ext cx="12192000" cy="2226365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9C96790-6085-4FC0-8D13-6CB4E2C4A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271" y="242783"/>
            <a:ext cx="12616070" cy="16663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CE9671-10D8-4005-91A4-DAB0F4EB4589}"/>
              </a:ext>
            </a:extLst>
          </p:cNvPr>
          <p:cNvSpPr txBox="1"/>
          <p:nvPr/>
        </p:nvSpPr>
        <p:spPr>
          <a:xfrm>
            <a:off x="3663291" y="660481"/>
            <a:ext cx="5050946" cy="83099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Pray for the USA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13ADB63-6B4D-4DA1-B4D3-D7322C394AC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13495"/>
            <a:ext cx="2199985" cy="92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55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5D5E04-058C-46F2-A377-2D5DE449CC0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9094807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3089432-F0A4-4DBB-9F33-D8A3A055C991}"/>
              </a:ext>
            </a:extLst>
          </p:cNvPr>
          <p:cNvSpPr/>
          <p:nvPr/>
        </p:nvSpPr>
        <p:spPr>
          <a:xfrm>
            <a:off x="5651500" y="2"/>
            <a:ext cx="6540500" cy="6857998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6020978" y="1995666"/>
            <a:ext cx="5621775" cy="267765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As you help us by your prayers. Then many will give thanks on our behalf for the gracious favour granted us in answer to the prayers of many.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 Corinthians 1:11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8F0F14F-FE73-40A4-B157-C7D8F3ABB1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19941" y="6061021"/>
            <a:ext cx="1672059" cy="70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0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5F45C34-F499-4DE7-A3AF-665D2B314849}"/>
              </a:ext>
            </a:extLst>
          </p:cNvPr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2BF4A9-C08F-4F4D-91E8-D45F77AAD212}"/>
              </a:ext>
            </a:extLst>
          </p:cNvPr>
          <p:cNvSpPr/>
          <p:nvPr/>
        </p:nvSpPr>
        <p:spPr>
          <a:xfrm>
            <a:off x="5768452" y="1561381"/>
            <a:ext cx="5946027" cy="39940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5953729" y="2142624"/>
            <a:ext cx="55754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With prayer and care, SIM USA strive to respond to need, proclaim the gospel, and equip the church.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They are passionate about assisting the church in the USA as they partner with the global church.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AED507A9-79D5-4F68-A04F-5A5DBC1CAB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19941" y="6061021"/>
            <a:ext cx="1672059" cy="7030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8979B12-42C0-4639-9C30-97A3C1D9406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226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13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2BF4A9-C08F-4F4D-91E8-D45F77AAD212}"/>
              </a:ext>
            </a:extLst>
          </p:cNvPr>
          <p:cNvSpPr/>
          <p:nvPr/>
        </p:nvSpPr>
        <p:spPr>
          <a:xfrm>
            <a:off x="-2" y="-450168"/>
            <a:ext cx="12192000" cy="7308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E748CC-06F8-419D-8055-74CFFD5F83E1}"/>
              </a:ext>
            </a:extLst>
          </p:cNvPr>
          <p:cNvSpPr/>
          <p:nvPr/>
        </p:nvSpPr>
        <p:spPr>
          <a:xfrm>
            <a:off x="-8" y="-466783"/>
            <a:ext cx="12192000" cy="2759922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A picture containing person&#10;&#10;Description automatically generated">
            <a:extLst>
              <a:ext uri="{FF2B5EF4-FFF2-40B4-BE49-F238E27FC236}">
                <a16:creationId xmlns:a16="http://schemas.microsoft.com/office/drawing/2014/main" id="{C6E3E56E-ABBC-439C-9FCF-2DE73633D2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-466785"/>
            <a:ext cx="12191998" cy="27599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282552" y="2544711"/>
            <a:ext cx="116268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After India and China, the USA has the most unreached peoples within their borders.*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Some US counties have no known believers.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In some communities, believers in Jesus are shunned or harassed, and churches struggle to stay open.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We continue to see the movement of great numbers least-reached people into many of our urban centres. </a:t>
            </a:r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3BC8F621-5926-496E-AE45-D1B5E4CAB40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3AA2B4-30EE-477F-A565-8B9A1AD8B0BD}"/>
              </a:ext>
            </a:extLst>
          </p:cNvPr>
          <p:cNvSpPr txBox="1"/>
          <p:nvPr/>
        </p:nvSpPr>
        <p:spPr>
          <a:xfrm>
            <a:off x="1976191" y="82181"/>
            <a:ext cx="864173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100" dirty="0">
                <a:solidFill>
                  <a:schemeClr val="bg1"/>
                </a:solidFill>
              </a:rPr>
              <a:t>Pray for communities where Christ is least known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E07E34-7010-4E47-B5A6-89DDACF156B1}"/>
              </a:ext>
            </a:extLst>
          </p:cNvPr>
          <p:cNvSpPr txBox="1"/>
          <p:nvPr/>
        </p:nvSpPr>
        <p:spPr>
          <a:xfrm>
            <a:off x="282552" y="4965451"/>
            <a:ext cx="117096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Courage, wisdom and sensitivity for believers.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That people who don’t know Jesus or his word will engage in Spirit-prepared conversations with open hearts and minds.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A7185F-D1AC-4EF5-B01E-2A3D88287CDE}"/>
              </a:ext>
            </a:extLst>
          </p:cNvPr>
          <p:cNvSpPr txBox="1"/>
          <p:nvPr/>
        </p:nvSpPr>
        <p:spPr>
          <a:xfrm>
            <a:off x="282552" y="4534564"/>
            <a:ext cx="38427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6666"/>
                </a:solidFill>
              </a:rPr>
              <a:t>PRAY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1322D-C0B2-4CD0-8243-CA6F668ACACC}"/>
              </a:ext>
            </a:extLst>
          </p:cNvPr>
          <p:cNvSpPr txBox="1"/>
          <p:nvPr/>
        </p:nvSpPr>
        <p:spPr>
          <a:xfrm>
            <a:off x="282552" y="6419738"/>
            <a:ext cx="77850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*Unreached Peoples, Least-Reached Places; JD Payne</a:t>
            </a:r>
          </a:p>
        </p:txBody>
      </p:sp>
    </p:spTree>
    <p:extLst>
      <p:ext uri="{BB962C8B-B14F-4D97-AF65-F5344CB8AC3E}">
        <p14:creationId xmlns:p14="http://schemas.microsoft.com/office/powerpoint/2010/main" val="255524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2BF4A9-C08F-4F4D-91E8-D45F77AAD212}"/>
              </a:ext>
            </a:extLst>
          </p:cNvPr>
          <p:cNvSpPr/>
          <p:nvPr/>
        </p:nvSpPr>
        <p:spPr>
          <a:xfrm>
            <a:off x="0" y="-450168"/>
            <a:ext cx="12192000" cy="7308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C0D128-BA97-467D-BFF7-979672CF2C4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54231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F8F73F5-85D8-4A07-B9A0-91666E29518F}"/>
              </a:ext>
            </a:extLst>
          </p:cNvPr>
          <p:cNvSpPr/>
          <p:nvPr/>
        </p:nvSpPr>
        <p:spPr>
          <a:xfrm>
            <a:off x="0" y="-450168"/>
            <a:ext cx="12192000" cy="1990903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4872287" y="1806142"/>
            <a:ext cx="698973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200" b="1" dirty="0">
                <a:solidFill>
                  <a:srgbClr val="006666"/>
                </a:solidFill>
              </a:rPr>
              <a:t>PLEASE PRAY FOR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God’s help to strategically engage with new realities and opportunities.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Discernment, creativity and God’s provision of resources to help us enhance partnerships with the US church and expand its capacity to make Jesus known.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Growth in the multicultural, multi-talented community of people we partner with and send.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100 new long-term workers per year going with SIM USA by 2024.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Wisdom and grace to steward well all that has been entrusted to us.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31B875-2C43-46F0-BFE1-0CFA0911C626}"/>
              </a:ext>
            </a:extLst>
          </p:cNvPr>
          <p:cNvSpPr txBox="1"/>
          <p:nvPr/>
        </p:nvSpPr>
        <p:spPr>
          <a:xfrm>
            <a:off x="3097725" y="-270106"/>
            <a:ext cx="6526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</a:rPr>
              <a:t>Prayer requests from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our SIM team</a:t>
            </a: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59368D6D-3B5E-4E02-B7F8-35BABDA05EA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7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7EB5053-05E4-4392-AF0C-F5E03917FE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527D5E-FE34-4DA8-865F-8C2D3A8D3E59}"/>
              </a:ext>
            </a:extLst>
          </p:cNvPr>
          <p:cNvSpPr txBox="1"/>
          <p:nvPr/>
        </p:nvSpPr>
        <p:spPr>
          <a:xfrm>
            <a:off x="4009608" y="2137805"/>
            <a:ext cx="4172784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Thank you for your prayers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1E1BDC-DFD4-45C8-B77B-0A8FCE690909}"/>
              </a:ext>
            </a:extLst>
          </p:cNvPr>
          <p:cNvSpPr txBox="1"/>
          <p:nvPr/>
        </p:nvSpPr>
        <p:spPr>
          <a:xfrm>
            <a:off x="2491409" y="3031460"/>
            <a:ext cx="7368208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For more information, prayer resources, or if you are interested in serving, please visit sim.co.uk 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70BD16E-4328-410A-9B3C-D0149C7ED1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4725" y="5568897"/>
            <a:ext cx="2842549" cy="11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99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4972</TotalTime>
  <Words>299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Hunt</dc:creator>
  <cp:lastModifiedBy>Linda Hunt</cp:lastModifiedBy>
  <cp:revision>169</cp:revision>
  <dcterms:created xsi:type="dcterms:W3CDTF">2018-01-04T16:27:46Z</dcterms:created>
  <dcterms:modified xsi:type="dcterms:W3CDTF">2021-03-11T14:29:27Z</dcterms:modified>
</cp:coreProperties>
</file>