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75" r:id="rId4"/>
    <p:sldId id="278" r:id="rId5"/>
    <p:sldId id="279" r:id="rId6"/>
    <p:sldId id="277" r:id="rId7"/>
    <p:sldId id="271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DCB"/>
    <a:srgbClr val="1C1735"/>
    <a:srgbClr val="9CB5CC"/>
    <a:srgbClr val="82AAB3"/>
    <a:srgbClr val="76AEBD"/>
    <a:srgbClr val="636482"/>
    <a:srgbClr val="67909F"/>
    <a:srgbClr val="7B7495"/>
    <a:srgbClr val="79B8C7"/>
    <a:srgbClr val="114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83932-492B-4496-B31E-36E86604C0D4}" v="2" dt="2021-02-11T10:59:43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Gibson" userId="128cc651-66a7-473b-9aac-3c0865c68d92" providerId="ADAL" clId="{13D83932-492B-4496-B31E-36E86604C0D4}"/>
    <pc:docChg chg="custSel modSld">
      <pc:chgData name="Amelia Gibson" userId="128cc651-66a7-473b-9aac-3c0865c68d92" providerId="ADAL" clId="{13D83932-492B-4496-B31E-36E86604C0D4}" dt="2021-02-11T11:00:03.132" v="13" actId="1076"/>
      <pc:docMkLst>
        <pc:docMk/>
      </pc:docMkLst>
      <pc:sldChg chg="addSp delSp modSp mod">
        <pc:chgData name="Amelia Gibson" userId="128cc651-66a7-473b-9aac-3c0865c68d92" providerId="ADAL" clId="{13D83932-492B-4496-B31E-36E86604C0D4}" dt="2021-02-11T11:00:03.132" v="13" actId="1076"/>
        <pc:sldMkLst>
          <pc:docMk/>
          <pc:sldMk cId="1013556107" sldId="261"/>
        </pc:sldMkLst>
        <pc:spChg chg="add mod ord">
          <ac:chgData name="Amelia Gibson" userId="128cc651-66a7-473b-9aac-3c0865c68d92" providerId="ADAL" clId="{13D83932-492B-4496-B31E-36E86604C0D4}" dt="2021-02-11T10:59:57.697" v="12" actId="171"/>
          <ac:spMkLst>
            <pc:docMk/>
            <pc:sldMk cId="1013556107" sldId="261"/>
            <ac:spMk id="9" creationId="{9F4E0AD5-2D21-43FB-A2AF-229B580D24A4}"/>
          </ac:spMkLst>
        </pc:spChg>
        <pc:picChg chg="mod">
          <ac:chgData name="Amelia Gibson" userId="128cc651-66a7-473b-9aac-3c0865c68d92" providerId="ADAL" clId="{13D83932-492B-4496-B31E-36E86604C0D4}" dt="2021-02-11T11:00:03.132" v="13" actId="1076"/>
          <ac:picMkLst>
            <pc:docMk/>
            <pc:sldMk cId="1013556107" sldId="261"/>
            <ac:picMk id="5" creationId="{0546E546-CCE1-4733-84FB-046598C9FD0D}"/>
          </ac:picMkLst>
        </pc:picChg>
        <pc:picChg chg="del">
          <ac:chgData name="Amelia Gibson" userId="128cc651-66a7-473b-9aac-3c0865c68d92" providerId="ADAL" clId="{13D83932-492B-4496-B31E-36E86604C0D4}" dt="2021-02-11T10:59:41.979" v="5" actId="478"/>
          <ac:picMkLst>
            <pc:docMk/>
            <pc:sldMk cId="1013556107" sldId="261"/>
            <ac:picMk id="7" creationId="{D0474A1E-E23D-4BDD-9283-DC53064F0F81}"/>
          </ac:picMkLst>
        </pc:picChg>
        <pc:picChg chg="add mod">
          <ac:chgData name="Amelia Gibson" userId="128cc651-66a7-473b-9aac-3c0865c68d92" providerId="ADAL" clId="{13D83932-492B-4496-B31E-36E86604C0D4}" dt="2021-02-11T10:59:49.538" v="9" actId="1076"/>
          <ac:picMkLst>
            <pc:docMk/>
            <pc:sldMk cId="1013556107" sldId="261"/>
            <ac:picMk id="11" creationId="{BBEAE483-77B7-4CD9-B148-8C2691CD76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frauss?utm_source=unsplash&amp;utm_medium=referral&amp;utm_content=creditCopy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senegal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igorrodrigues?utm_source=unsplash&amp;utm_medium=referral&amp;utm_content=creditCopyTex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bibl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brick building&#10;&#10;Description automatically generated">
            <a:extLst>
              <a:ext uri="{FF2B5EF4-FFF2-40B4-BE49-F238E27FC236}">
                <a16:creationId xmlns:a16="http://schemas.microsoft.com/office/drawing/2014/main" id="{0546E546-CCE1-4733-84FB-046598C9F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245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D0AB2D-E04F-4405-9781-C54C46F8895E}"/>
              </a:ext>
            </a:extLst>
          </p:cNvPr>
          <p:cNvSpPr/>
          <p:nvPr/>
        </p:nvSpPr>
        <p:spPr>
          <a:xfrm>
            <a:off x="-56881" y="-79971"/>
            <a:ext cx="12192000" cy="2226365"/>
          </a:xfrm>
          <a:prstGeom prst="rect">
            <a:avLst/>
          </a:prstGeom>
          <a:solidFill>
            <a:srgbClr val="D7CDCB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E0AD5-2D21-43FB-A2AF-229B580D24A4}"/>
              </a:ext>
            </a:extLst>
          </p:cNvPr>
          <p:cNvSpPr/>
          <p:nvPr/>
        </p:nvSpPr>
        <p:spPr>
          <a:xfrm>
            <a:off x="0" y="-57037"/>
            <a:ext cx="12305762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2954093" y="617712"/>
            <a:ext cx="838894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PRAY FOR SENEGAL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BBDFF-57B2-40CE-B596-367461500659}"/>
              </a:ext>
            </a:extLst>
          </p:cNvPr>
          <p:cNvSpPr txBox="1"/>
          <p:nvPr/>
        </p:nvSpPr>
        <p:spPr>
          <a:xfrm>
            <a:off x="6261904" y="6611779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by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Francesca Noemi Marconi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BEAE483-77B7-4CD9-B148-8C2691CD7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40" y="459245"/>
            <a:ext cx="2114508" cy="10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holding, indoor, person&#10;&#10;Description automatically generated">
            <a:extLst>
              <a:ext uri="{FF2B5EF4-FFF2-40B4-BE49-F238E27FC236}">
                <a16:creationId xmlns:a16="http://schemas.microsoft.com/office/drawing/2014/main" id="{41962A27-EE50-4BE0-84FC-7119128F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4734046" y="2452229"/>
            <a:ext cx="6643830" cy="2215991"/>
          </a:xfrm>
          <a:prstGeom prst="rect">
            <a:avLst/>
          </a:prstGeom>
          <a:solidFill>
            <a:srgbClr val="1C1735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HEAL ME LORD, AND I WILL BE HEALED;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   SAVE ME AND I WILL BE SAVED,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   FOR YOU ARE THE ONE I PRAISE.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JEREMIAH 17:14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9A9AC-D9B4-45DF-A11E-D060D1C91504}"/>
              </a:ext>
            </a:extLst>
          </p:cNvPr>
          <p:cNvSpPr/>
          <p:nvPr/>
        </p:nvSpPr>
        <p:spPr>
          <a:xfrm>
            <a:off x="0" y="6543341"/>
            <a:ext cx="17219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Photo by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 Rodrigues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4FFE433-0602-42B1-BF06-7466A6C17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38593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38593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863978" y="2828102"/>
            <a:ext cx="4600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five million Wolof in Senegal. </a:t>
            </a:r>
          </a:p>
          <a:p>
            <a:endParaRPr lang="en-GB" sz="2400" dirty="0"/>
          </a:p>
          <a:p>
            <a:r>
              <a:rPr lang="en-GB" sz="2400" dirty="0"/>
              <a:t>Only 300 follow Jesus.</a:t>
            </a:r>
          </a:p>
          <a:p>
            <a:endParaRPr lang="en-GB" sz="2400" dirty="0"/>
          </a:p>
          <a:p>
            <a:r>
              <a:rPr lang="en-GB" sz="2400" dirty="0"/>
              <a:t>The rest follow Islam. Most commonly a form of folk Islam.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4" name="Picture 3" descr="A group of people on a boat&#10;&#10;Description automatically generated">
            <a:extLst>
              <a:ext uri="{FF2B5EF4-FFF2-40B4-BE49-F238E27FC236}">
                <a16:creationId xmlns:a16="http://schemas.microsoft.com/office/drawing/2014/main" id="{4C7ECE34-4933-4AAE-BA05-13A9168CD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5" y="2217041"/>
            <a:ext cx="5852160" cy="3880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4BB03-9401-4611-B503-7935164E96D1}"/>
              </a:ext>
            </a:extLst>
          </p:cNvPr>
          <p:cNvSpPr txBox="1"/>
          <p:nvPr/>
        </p:nvSpPr>
        <p:spPr>
          <a:xfrm>
            <a:off x="682563" y="6097145"/>
            <a:ext cx="4051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https://pixabay.com/photos/senegal-st-louis-market-fish-crowd-4613072/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21D92-F534-4A87-ADF9-D3800EE1948A}"/>
              </a:ext>
            </a:extLst>
          </p:cNvPr>
          <p:cNvSpPr txBox="1"/>
          <p:nvPr/>
        </p:nvSpPr>
        <p:spPr>
          <a:xfrm>
            <a:off x="-424069" y="70175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 WHERE CHRIST IS LEAST 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AAFE1-0B0B-42BB-A660-94F69BB7F4B2}"/>
              </a:ext>
            </a:extLst>
          </p:cNvPr>
          <p:cNvSpPr txBox="1"/>
          <p:nvPr/>
        </p:nvSpPr>
        <p:spPr>
          <a:xfrm>
            <a:off x="7440156" y="1980654"/>
            <a:ext cx="34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THE WOLOF</a:t>
            </a:r>
          </a:p>
        </p:txBody>
      </p:sp>
    </p:spTree>
    <p:extLst>
      <p:ext uri="{BB962C8B-B14F-4D97-AF65-F5344CB8AC3E}">
        <p14:creationId xmlns:p14="http://schemas.microsoft.com/office/powerpoint/2010/main" val="366810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picture containing outdoor, sitting, bear, water&#10;&#10;Description automatically generated">
            <a:extLst>
              <a:ext uri="{FF2B5EF4-FFF2-40B4-BE49-F238E27FC236}">
                <a16:creationId xmlns:a16="http://schemas.microsoft.com/office/drawing/2014/main" id="{2AE6FBDE-4741-4F21-8524-B1A65E656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43" y="2435058"/>
            <a:ext cx="5482615" cy="36518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EC55AA-739D-479E-A51B-BE769B50C28A}"/>
              </a:ext>
            </a:extLst>
          </p:cNvPr>
          <p:cNvSpPr txBox="1"/>
          <p:nvPr/>
        </p:nvSpPr>
        <p:spPr>
          <a:xfrm>
            <a:off x="7440156" y="1980654"/>
            <a:ext cx="34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THE WOLOF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947EF-F39C-4D1B-9960-0B1342FFC0DA}"/>
              </a:ext>
            </a:extLst>
          </p:cNvPr>
          <p:cNvSpPr txBox="1"/>
          <p:nvPr/>
        </p:nvSpPr>
        <p:spPr>
          <a:xfrm>
            <a:off x="6870051" y="2667917"/>
            <a:ext cx="4600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is a saying in Senegal that to be Wolof is to be Muslim. </a:t>
            </a:r>
          </a:p>
          <a:p>
            <a:endParaRPr lang="en-GB" sz="2400" dirty="0"/>
          </a:p>
          <a:p>
            <a:r>
              <a:rPr lang="en-GB" sz="2400" dirty="0"/>
              <a:t>Those who have decided to follow Christ face persecution.</a:t>
            </a:r>
          </a:p>
          <a:p>
            <a:endParaRPr lang="en-GB" sz="2400" dirty="0"/>
          </a:p>
          <a:p>
            <a:r>
              <a:rPr lang="en-GB" sz="2400" dirty="0"/>
              <a:t>At times this is physical, but it regularly social when they are excluded from their communities.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709CE-65A6-4375-8C07-479762F037F3}"/>
              </a:ext>
            </a:extLst>
          </p:cNvPr>
          <p:cNvSpPr txBox="1"/>
          <p:nvPr/>
        </p:nvSpPr>
        <p:spPr>
          <a:xfrm>
            <a:off x="-424069" y="70175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124355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hand holding a tree&#10;&#10;Description automatically generated">
            <a:extLst>
              <a:ext uri="{FF2B5EF4-FFF2-40B4-BE49-F238E27FC236}">
                <a16:creationId xmlns:a16="http://schemas.microsoft.com/office/drawing/2014/main" id="{30A0F448-4967-489A-9B20-B43F2A5A2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53" y="2265922"/>
            <a:ext cx="4542312" cy="3818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974DB-A0EC-4F02-ACF7-5EC6367E8AF6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PRAY WITH THE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944F1-9243-4C33-A18A-3D134C9C99AA}"/>
              </a:ext>
            </a:extLst>
          </p:cNvPr>
          <p:cNvSpPr txBox="1"/>
          <p:nvPr/>
        </p:nvSpPr>
        <p:spPr>
          <a:xfrm>
            <a:off x="6095998" y="2244268"/>
            <a:ext cx="5433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That many Wolof will come to believe in Jesus, and for strong Wolof churches to grow.</a:t>
            </a:r>
          </a:p>
          <a:p>
            <a:endParaRPr lang="en-GB" sz="2400" dirty="0"/>
          </a:p>
          <a:p>
            <a:r>
              <a:rPr lang="en-GB" sz="2400" dirty="0"/>
              <a:t>Many are attracted to the gospel but find the idea of leaving their religion to be overwhelming. Pray for Spirit’s work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12972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hand holding a tree&#10;&#10;Description automatically generated">
            <a:extLst>
              <a:ext uri="{FF2B5EF4-FFF2-40B4-BE49-F238E27FC236}">
                <a16:creationId xmlns:a16="http://schemas.microsoft.com/office/drawing/2014/main" id="{30A0F448-4967-489A-9B20-B43F2A5A2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53" y="2265922"/>
            <a:ext cx="4542312" cy="3818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974DB-A0EC-4F02-ACF7-5EC6367E8AF6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PRAY WITH THE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944F1-9243-4C33-A18A-3D134C9C99AA}"/>
              </a:ext>
            </a:extLst>
          </p:cNvPr>
          <p:cNvSpPr txBox="1"/>
          <p:nvPr/>
        </p:nvSpPr>
        <p:spPr>
          <a:xfrm>
            <a:off x="6125020" y="2134693"/>
            <a:ext cx="54333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Wolof Christians to persevere and witness, so that their faithfulness to Christ may point many others to Him.</a:t>
            </a:r>
          </a:p>
          <a:p>
            <a:endParaRPr lang="en-GB" sz="2400" dirty="0"/>
          </a:p>
          <a:p>
            <a:r>
              <a:rPr lang="en-GB" sz="2400" dirty="0"/>
              <a:t>That the LORD will give the SIM Senegal team wisdom; that He will bless and use each ministry.</a:t>
            </a:r>
          </a:p>
          <a:p>
            <a:endParaRPr lang="en-GB" sz="2400" dirty="0"/>
          </a:p>
          <a:p>
            <a:r>
              <a:rPr lang="en-GB" sz="2400" dirty="0"/>
              <a:t>For God to answer prayers for both physical and spiritual healing among the Wolof.</a:t>
            </a:r>
          </a:p>
        </p:txBody>
      </p:sp>
    </p:spTree>
    <p:extLst>
      <p:ext uri="{BB962C8B-B14F-4D97-AF65-F5344CB8AC3E}">
        <p14:creationId xmlns:p14="http://schemas.microsoft.com/office/powerpoint/2010/main" val="8431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CDC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2422060" y="1552953"/>
            <a:ext cx="750690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THANK YOU FOR YOUR PRAYERS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BFF723A-0F4D-40AF-97CC-5E7BF0859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572" y="4136083"/>
            <a:ext cx="1972855" cy="954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227474-1694-4C42-ACC8-14C98225F6A0}"/>
              </a:ext>
            </a:extLst>
          </p:cNvPr>
          <p:cNvSpPr txBox="1"/>
          <p:nvPr/>
        </p:nvSpPr>
        <p:spPr>
          <a:xfrm>
            <a:off x="0" y="2790800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information, prayer resources, or if you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interested in serving, please visit sim.co.uk</a:t>
            </a:r>
          </a:p>
        </p:txBody>
      </p:sp>
    </p:spTree>
    <p:extLst>
      <p:ext uri="{BB962C8B-B14F-4D97-AF65-F5344CB8AC3E}">
        <p14:creationId xmlns:p14="http://schemas.microsoft.com/office/powerpoint/2010/main" val="14729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277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Amelia Gibson</cp:lastModifiedBy>
  <cp:revision>157</cp:revision>
  <dcterms:created xsi:type="dcterms:W3CDTF">2018-01-04T16:27:46Z</dcterms:created>
  <dcterms:modified xsi:type="dcterms:W3CDTF">2021-02-11T11:00:19Z</dcterms:modified>
</cp:coreProperties>
</file>