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1" r:id="rId2"/>
    <p:sldId id="260" r:id="rId3"/>
    <p:sldId id="269" r:id="rId4"/>
    <p:sldId id="279" r:id="rId5"/>
    <p:sldId id="280" r:id="rId6"/>
    <p:sldId id="265" r:id="rId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0000"/>
    <a:srgbClr val="006666"/>
    <a:srgbClr val="C25B06"/>
    <a:srgbClr val="A86ED4"/>
    <a:srgbClr val="3A003A"/>
    <a:srgbClr val="660066"/>
    <a:srgbClr val="F3072E"/>
    <a:srgbClr val="003300"/>
    <a:srgbClr val="006699"/>
    <a:srgbClr val="0033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773" autoAdjust="0"/>
    <p:restoredTop sz="94660"/>
  </p:normalViewPr>
  <p:slideViewPr>
    <p:cSldViewPr snapToGrid="0">
      <p:cViewPr varScale="1">
        <p:scale>
          <a:sx n="66" d="100"/>
          <a:sy n="66" d="100"/>
        </p:scale>
        <p:origin x="648"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764FC-31FD-48EE-A9D8-A97F1FC731F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C76DBB09-3E67-483E-8E4A-2D544203D06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6158DA0-6C05-4066-B7B0-DDF3A5FEF4AC}"/>
              </a:ext>
            </a:extLst>
          </p:cNvPr>
          <p:cNvSpPr>
            <a:spLocks noGrp="1"/>
          </p:cNvSpPr>
          <p:nvPr>
            <p:ph type="dt" sz="half" idx="10"/>
          </p:nvPr>
        </p:nvSpPr>
        <p:spPr/>
        <p:txBody>
          <a:bodyPr/>
          <a:lstStyle/>
          <a:p>
            <a:fld id="{AF5773C5-6E30-4255-9620-35B1136AB1D9}" type="datetimeFigureOut">
              <a:rPr lang="en-GB" smtClean="0"/>
              <a:t>22/7/21</a:t>
            </a:fld>
            <a:endParaRPr lang="en-GB"/>
          </a:p>
        </p:txBody>
      </p:sp>
      <p:sp>
        <p:nvSpPr>
          <p:cNvPr id="5" name="Footer Placeholder 4">
            <a:extLst>
              <a:ext uri="{FF2B5EF4-FFF2-40B4-BE49-F238E27FC236}">
                <a16:creationId xmlns:a16="http://schemas.microsoft.com/office/drawing/2014/main" id="{92866A89-64A2-49A8-8581-0D7E756CB65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02CBB46-2940-4A9D-9445-C377EDC21C1D}"/>
              </a:ext>
            </a:extLst>
          </p:cNvPr>
          <p:cNvSpPr>
            <a:spLocks noGrp="1"/>
          </p:cNvSpPr>
          <p:nvPr>
            <p:ph type="sldNum" sz="quarter" idx="12"/>
          </p:nvPr>
        </p:nvSpPr>
        <p:spPr/>
        <p:txBody>
          <a:bodyPr/>
          <a:lstStyle/>
          <a:p>
            <a:fld id="{0E23CB0F-39EE-4AE7-BBE7-67DE7D1BBAA8}" type="slidenum">
              <a:rPr lang="en-GB" smtClean="0"/>
              <a:t>‹#›</a:t>
            </a:fld>
            <a:endParaRPr lang="en-GB"/>
          </a:p>
        </p:txBody>
      </p:sp>
    </p:spTree>
    <p:extLst>
      <p:ext uri="{BB962C8B-B14F-4D97-AF65-F5344CB8AC3E}">
        <p14:creationId xmlns:p14="http://schemas.microsoft.com/office/powerpoint/2010/main" val="39805122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C5D65-89EF-4A25-A6BE-CDF07B2BE9B5}"/>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3D8BD44-C3E2-45D0-B098-0B750320629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0720DB1-3BDA-4355-AC78-47878D5EDF1C}"/>
              </a:ext>
            </a:extLst>
          </p:cNvPr>
          <p:cNvSpPr>
            <a:spLocks noGrp="1"/>
          </p:cNvSpPr>
          <p:nvPr>
            <p:ph type="dt" sz="half" idx="10"/>
          </p:nvPr>
        </p:nvSpPr>
        <p:spPr/>
        <p:txBody>
          <a:bodyPr/>
          <a:lstStyle/>
          <a:p>
            <a:fld id="{AF5773C5-6E30-4255-9620-35B1136AB1D9}" type="datetimeFigureOut">
              <a:rPr lang="en-GB" smtClean="0"/>
              <a:t>22/7/21</a:t>
            </a:fld>
            <a:endParaRPr lang="en-GB"/>
          </a:p>
        </p:txBody>
      </p:sp>
      <p:sp>
        <p:nvSpPr>
          <p:cNvPr id="5" name="Footer Placeholder 4">
            <a:extLst>
              <a:ext uri="{FF2B5EF4-FFF2-40B4-BE49-F238E27FC236}">
                <a16:creationId xmlns:a16="http://schemas.microsoft.com/office/drawing/2014/main" id="{94824EC9-10B2-4E17-AC76-53431BDD6BF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7FDF147-BFE2-47B5-B5DC-72AE976A1455}"/>
              </a:ext>
            </a:extLst>
          </p:cNvPr>
          <p:cNvSpPr>
            <a:spLocks noGrp="1"/>
          </p:cNvSpPr>
          <p:nvPr>
            <p:ph type="sldNum" sz="quarter" idx="12"/>
          </p:nvPr>
        </p:nvSpPr>
        <p:spPr/>
        <p:txBody>
          <a:bodyPr/>
          <a:lstStyle/>
          <a:p>
            <a:fld id="{0E23CB0F-39EE-4AE7-BBE7-67DE7D1BBAA8}" type="slidenum">
              <a:rPr lang="en-GB" smtClean="0"/>
              <a:t>‹#›</a:t>
            </a:fld>
            <a:endParaRPr lang="en-GB"/>
          </a:p>
        </p:txBody>
      </p:sp>
    </p:spTree>
    <p:extLst>
      <p:ext uri="{BB962C8B-B14F-4D97-AF65-F5344CB8AC3E}">
        <p14:creationId xmlns:p14="http://schemas.microsoft.com/office/powerpoint/2010/main" val="20978691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9423DF3-E526-4541-83D2-C62A1FEB57B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B7E2DDD-98E6-4E54-A1F8-CF4F4C02C35A}"/>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7617673-5E21-40A3-8A1D-9B315F416127}"/>
              </a:ext>
            </a:extLst>
          </p:cNvPr>
          <p:cNvSpPr>
            <a:spLocks noGrp="1"/>
          </p:cNvSpPr>
          <p:nvPr>
            <p:ph type="dt" sz="half" idx="10"/>
          </p:nvPr>
        </p:nvSpPr>
        <p:spPr/>
        <p:txBody>
          <a:bodyPr/>
          <a:lstStyle/>
          <a:p>
            <a:fld id="{AF5773C5-6E30-4255-9620-35B1136AB1D9}" type="datetimeFigureOut">
              <a:rPr lang="en-GB" smtClean="0"/>
              <a:t>22/7/21</a:t>
            </a:fld>
            <a:endParaRPr lang="en-GB"/>
          </a:p>
        </p:txBody>
      </p:sp>
      <p:sp>
        <p:nvSpPr>
          <p:cNvPr id="5" name="Footer Placeholder 4">
            <a:extLst>
              <a:ext uri="{FF2B5EF4-FFF2-40B4-BE49-F238E27FC236}">
                <a16:creationId xmlns:a16="http://schemas.microsoft.com/office/drawing/2014/main" id="{A6EBDD79-3296-4CD4-94B1-C236BCD1195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275A0DB-0EEA-4D16-9FCD-64F0D43B2AAE}"/>
              </a:ext>
            </a:extLst>
          </p:cNvPr>
          <p:cNvSpPr>
            <a:spLocks noGrp="1"/>
          </p:cNvSpPr>
          <p:nvPr>
            <p:ph type="sldNum" sz="quarter" idx="12"/>
          </p:nvPr>
        </p:nvSpPr>
        <p:spPr/>
        <p:txBody>
          <a:bodyPr/>
          <a:lstStyle/>
          <a:p>
            <a:fld id="{0E23CB0F-39EE-4AE7-BBE7-67DE7D1BBAA8}" type="slidenum">
              <a:rPr lang="en-GB" smtClean="0"/>
              <a:t>‹#›</a:t>
            </a:fld>
            <a:endParaRPr lang="en-GB"/>
          </a:p>
        </p:txBody>
      </p:sp>
    </p:spTree>
    <p:extLst>
      <p:ext uri="{BB962C8B-B14F-4D97-AF65-F5344CB8AC3E}">
        <p14:creationId xmlns:p14="http://schemas.microsoft.com/office/powerpoint/2010/main" val="8091200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3A60C8-6905-4F70-B002-56F8B76AA5A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F29D108-6C0B-4B8E-8D08-CB9AF5AF837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5A6BDAD-5C73-4E53-9909-B32FBB4FA580}"/>
              </a:ext>
            </a:extLst>
          </p:cNvPr>
          <p:cNvSpPr>
            <a:spLocks noGrp="1"/>
          </p:cNvSpPr>
          <p:nvPr>
            <p:ph type="dt" sz="half" idx="10"/>
          </p:nvPr>
        </p:nvSpPr>
        <p:spPr/>
        <p:txBody>
          <a:bodyPr/>
          <a:lstStyle/>
          <a:p>
            <a:fld id="{AF5773C5-6E30-4255-9620-35B1136AB1D9}" type="datetimeFigureOut">
              <a:rPr lang="en-GB" smtClean="0"/>
              <a:t>22/7/21</a:t>
            </a:fld>
            <a:endParaRPr lang="en-GB"/>
          </a:p>
        </p:txBody>
      </p:sp>
      <p:sp>
        <p:nvSpPr>
          <p:cNvPr id="5" name="Footer Placeholder 4">
            <a:extLst>
              <a:ext uri="{FF2B5EF4-FFF2-40B4-BE49-F238E27FC236}">
                <a16:creationId xmlns:a16="http://schemas.microsoft.com/office/drawing/2014/main" id="{B9F213E4-46FC-433D-840B-0DD12C5E9A7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E06F4B9-98F1-48BE-9663-4916978D30B0}"/>
              </a:ext>
            </a:extLst>
          </p:cNvPr>
          <p:cNvSpPr>
            <a:spLocks noGrp="1"/>
          </p:cNvSpPr>
          <p:nvPr>
            <p:ph type="sldNum" sz="quarter" idx="12"/>
          </p:nvPr>
        </p:nvSpPr>
        <p:spPr/>
        <p:txBody>
          <a:bodyPr/>
          <a:lstStyle/>
          <a:p>
            <a:fld id="{0E23CB0F-39EE-4AE7-BBE7-67DE7D1BBAA8}" type="slidenum">
              <a:rPr lang="en-GB" smtClean="0"/>
              <a:t>‹#›</a:t>
            </a:fld>
            <a:endParaRPr lang="en-GB"/>
          </a:p>
        </p:txBody>
      </p:sp>
    </p:spTree>
    <p:extLst>
      <p:ext uri="{BB962C8B-B14F-4D97-AF65-F5344CB8AC3E}">
        <p14:creationId xmlns:p14="http://schemas.microsoft.com/office/powerpoint/2010/main" val="27652056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1D8B3-440E-4EC8-8046-958EF6579F6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F2C92B01-47A6-4CB1-88F4-061FFFF0052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D01E462-5AA3-4C36-91DC-36A45720F7F8}"/>
              </a:ext>
            </a:extLst>
          </p:cNvPr>
          <p:cNvSpPr>
            <a:spLocks noGrp="1"/>
          </p:cNvSpPr>
          <p:nvPr>
            <p:ph type="dt" sz="half" idx="10"/>
          </p:nvPr>
        </p:nvSpPr>
        <p:spPr/>
        <p:txBody>
          <a:bodyPr/>
          <a:lstStyle/>
          <a:p>
            <a:fld id="{AF5773C5-6E30-4255-9620-35B1136AB1D9}" type="datetimeFigureOut">
              <a:rPr lang="en-GB" smtClean="0"/>
              <a:t>22/7/21</a:t>
            </a:fld>
            <a:endParaRPr lang="en-GB"/>
          </a:p>
        </p:txBody>
      </p:sp>
      <p:sp>
        <p:nvSpPr>
          <p:cNvPr id="5" name="Footer Placeholder 4">
            <a:extLst>
              <a:ext uri="{FF2B5EF4-FFF2-40B4-BE49-F238E27FC236}">
                <a16:creationId xmlns:a16="http://schemas.microsoft.com/office/drawing/2014/main" id="{C52483A4-8A8D-43FA-BBA3-BD3578C089B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55A029F-8F0D-46AC-B8EE-A5E3D4C1793B}"/>
              </a:ext>
            </a:extLst>
          </p:cNvPr>
          <p:cNvSpPr>
            <a:spLocks noGrp="1"/>
          </p:cNvSpPr>
          <p:nvPr>
            <p:ph type="sldNum" sz="quarter" idx="12"/>
          </p:nvPr>
        </p:nvSpPr>
        <p:spPr/>
        <p:txBody>
          <a:bodyPr/>
          <a:lstStyle/>
          <a:p>
            <a:fld id="{0E23CB0F-39EE-4AE7-BBE7-67DE7D1BBAA8}" type="slidenum">
              <a:rPr lang="en-GB" smtClean="0"/>
              <a:t>‹#›</a:t>
            </a:fld>
            <a:endParaRPr lang="en-GB"/>
          </a:p>
        </p:txBody>
      </p:sp>
    </p:spTree>
    <p:extLst>
      <p:ext uri="{BB962C8B-B14F-4D97-AF65-F5344CB8AC3E}">
        <p14:creationId xmlns:p14="http://schemas.microsoft.com/office/powerpoint/2010/main" val="14078065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087D89-8794-4C8D-B42C-03522DFC116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3001664-DA5C-406B-9D5B-92E572B21B1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82B57F1-B1EA-4770-9377-37913FD8069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E94108F-5231-4F5F-A12B-95E3757B3FD8}"/>
              </a:ext>
            </a:extLst>
          </p:cNvPr>
          <p:cNvSpPr>
            <a:spLocks noGrp="1"/>
          </p:cNvSpPr>
          <p:nvPr>
            <p:ph type="dt" sz="half" idx="10"/>
          </p:nvPr>
        </p:nvSpPr>
        <p:spPr/>
        <p:txBody>
          <a:bodyPr/>
          <a:lstStyle/>
          <a:p>
            <a:fld id="{AF5773C5-6E30-4255-9620-35B1136AB1D9}" type="datetimeFigureOut">
              <a:rPr lang="en-GB" smtClean="0"/>
              <a:t>22/7/21</a:t>
            </a:fld>
            <a:endParaRPr lang="en-GB"/>
          </a:p>
        </p:txBody>
      </p:sp>
      <p:sp>
        <p:nvSpPr>
          <p:cNvPr id="6" name="Footer Placeholder 5">
            <a:extLst>
              <a:ext uri="{FF2B5EF4-FFF2-40B4-BE49-F238E27FC236}">
                <a16:creationId xmlns:a16="http://schemas.microsoft.com/office/drawing/2014/main" id="{9DF33254-F833-43EF-898E-9116769000E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5E38A97-F76D-4A83-B26A-A3789327B274}"/>
              </a:ext>
            </a:extLst>
          </p:cNvPr>
          <p:cNvSpPr>
            <a:spLocks noGrp="1"/>
          </p:cNvSpPr>
          <p:nvPr>
            <p:ph type="sldNum" sz="quarter" idx="12"/>
          </p:nvPr>
        </p:nvSpPr>
        <p:spPr/>
        <p:txBody>
          <a:bodyPr/>
          <a:lstStyle/>
          <a:p>
            <a:fld id="{0E23CB0F-39EE-4AE7-BBE7-67DE7D1BBAA8}" type="slidenum">
              <a:rPr lang="en-GB" smtClean="0"/>
              <a:t>‹#›</a:t>
            </a:fld>
            <a:endParaRPr lang="en-GB"/>
          </a:p>
        </p:txBody>
      </p:sp>
    </p:spTree>
    <p:extLst>
      <p:ext uri="{BB962C8B-B14F-4D97-AF65-F5344CB8AC3E}">
        <p14:creationId xmlns:p14="http://schemas.microsoft.com/office/powerpoint/2010/main" val="28469343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B1485A-73D5-47A2-A4F3-4B5C1C96D24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DCF191C-D218-4849-A778-3EE2F8BD486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A087BDC-E92E-47AF-83D7-00F70E7C1D0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3BC9027A-AFE2-4DF0-BB35-CAC45C5326C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7F6CEA1-F10C-4D85-8151-D78BDBAFE2D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3FEACB6-C1BB-429F-A489-143DE5CF171B}"/>
              </a:ext>
            </a:extLst>
          </p:cNvPr>
          <p:cNvSpPr>
            <a:spLocks noGrp="1"/>
          </p:cNvSpPr>
          <p:nvPr>
            <p:ph type="dt" sz="half" idx="10"/>
          </p:nvPr>
        </p:nvSpPr>
        <p:spPr/>
        <p:txBody>
          <a:bodyPr/>
          <a:lstStyle/>
          <a:p>
            <a:fld id="{AF5773C5-6E30-4255-9620-35B1136AB1D9}" type="datetimeFigureOut">
              <a:rPr lang="en-GB" smtClean="0"/>
              <a:t>22/7/21</a:t>
            </a:fld>
            <a:endParaRPr lang="en-GB"/>
          </a:p>
        </p:txBody>
      </p:sp>
      <p:sp>
        <p:nvSpPr>
          <p:cNvPr id="8" name="Footer Placeholder 7">
            <a:extLst>
              <a:ext uri="{FF2B5EF4-FFF2-40B4-BE49-F238E27FC236}">
                <a16:creationId xmlns:a16="http://schemas.microsoft.com/office/drawing/2014/main" id="{F30945E1-0A5C-4DAC-A800-CA33FB811EBF}"/>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0EDE9D4F-E13D-4E8C-924C-2AEA4B1EB788}"/>
              </a:ext>
            </a:extLst>
          </p:cNvPr>
          <p:cNvSpPr>
            <a:spLocks noGrp="1"/>
          </p:cNvSpPr>
          <p:nvPr>
            <p:ph type="sldNum" sz="quarter" idx="12"/>
          </p:nvPr>
        </p:nvSpPr>
        <p:spPr/>
        <p:txBody>
          <a:bodyPr/>
          <a:lstStyle/>
          <a:p>
            <a:fld id="{0E23CB0F-39EE-4AE7-BBE7-67DE7D1BBAA8}" type="slidenum">
              <a:rPr lang="en-GB" smtClean="0"/>
              <a:t>‹#›</a:t>
            </a:fld>
            <a:endParaRPr lang="en-GB"/>
          </a:p>
        </p:txBody>
      </p:sp>
    </p:spTree>
    <p:extLst>
      <p:ext uri="{BB962C8B-B14F-4D97-AF65-F5344CB8AC3E}">
        <p14:creationId xmlns:p14="http://schemas.microsoft.com/office/powerpoint/2010/main" val="15392417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76147-0928-4398-BC21-D2BBE84E2E0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1FAC008-5583-4624-AC63-DA990ABFB64D}"/>
              </a:ext>
            </a:extLst>
          </p:cNvPr>
          <p:cNvSpPr>
            <a:spLocks noGrp="1"/>
          </p:cNvSpPr>
          <p:nvPr>
            <p:ph type="dt" sz="half" idx="10"/>
          </p:nvPr>
        </p:nvSpPr>
        <p:spPr/>
        <p:txBody>
          <a:bodyPr/>
          <a:lstStyle/>
          <a:p>
            <a:fld id="{AF5773C5-6E30-4255-9620-35B1136AB1D9}" type="datetimeFigureOut">
              <a:rPr lang="en-GB" smtClean="0"/>
              <a:t>22/7/21</a:t>
            </a:fld>
            <a:endParaRPr lang="en-GB"/>
          </a:p>
        </p:txBody>
      </p:sp>
      <p:sp>
        <p:nvSpPr>
          <p:cNvPr id="4" name="Footer Placeholder 3">
            <a:extLst>
              <a:ext uri="{FF2B5EF4-FFF2-40B4-BE49-F238E27FC236}">
                <a16:creationId xmlns:a16="http://schemas.microsoft.com/office/drawing/2014/main" id="{8B797552-55B0-4BCB-BF52-E6643F178E53}"/>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9076579-719D-4CC6-8084-DB859B38FA47}"/>
              </a:ext>
            </a:extLst>
          </p:cNvPr>
          <p:cNvSpPr>
            <a:spLocks noGrp="1"/>
          </p:cNvSpPr>
          <p:nvPr>
            <p:ph type="sldNum" sz="quarter" idx="12"/>
          </p:nvPr>
        </p:nvSpPr>
        <p:spPr/>
        <p:txBody>
          <a:bodyPr/>
          <a:lstStyle/>
          <a:p>
            <a:fld id="{0E23CB0F-39EE-4AE7-BBE7-67DE7D1BBAA8}" type="slidenum">
              <a:rPr lang="en-GB" smtClean="0"/>
              <a:t>‹#›</a:t>
            </a:fld>
            <a:endParaRPr lang="en-GB"/>
          </a:p>
        </p:txBody>
      </p:sp>
    </p:spTree>
    <p:extLst>
      <p:ext uri="{BB962C8B-B14F-4D97-AF65-F5344CB8AC3E}">
        <p14:creationId xmlns:p14="http://schemas.microsoft.com/office/powerpoint/2010/main" val="39490841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57B717E-B4D3-4B3D-9911-BC2F738D5FF0}"/>
              </a:ext>
            </a:extLst>
          </p:cNvPr>
          <p:cNvSpPr>
            <a:spLocks noGrp="1"/>
          </p:cNvSpPr>
          <p:nvPr>
            <p:ph type="dt" sz="half" idx="10"/>
          </p:nvPr>
        </p:nvSpPr>
        <p:spPr/>
        <p:txBody>
          <a:bodyPr/>
          <a:lstStyle/>
          <a:p>
            <a:fld id="{AF5773C5-6E30-4255-9620-35B1136AB1D9}" type="datetimeFigureOut">
              <a:rPr lang="en-GB" smtClean="0"/>
              <a:t>22/7/21</a:t>
            </a:fld>
            <a:endParaRPr lang="en-GB"/>
          </a:p>
        </p:txBody>
      </p:sp>
      <p:sp>
        <p:nvSpPr>
          <p:cNvPr id="3" name="Footer Placeholder 2">
            <a:extLst>
              <a:ext uri="{FF2B5EF4-FFF2-40B4-BE49-F238E27FC236}">
                <a16:creationId xmlns:a16="http://schemas.microsoft.com/office/drawing/2014/main" id="{A03BE6E1-8824-4C9A-88CB-D7F020774E53}"/>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8EC1FD3F-4448-47EB-AC99-8BF2BF540913}"/>
              </a:ext>
            </a:extLst>
          </p:cNvPr>
          <p:cNvSpPr>
            <a:spLocks noGrp="1"/>
          </p:cNvSpPr>
          <p:nvPr>
            <p:ph type="sldNum" sz="quarter" idx="12"/>
          </p:nvPr>
        </p:nvSpPr>
        <p:spPr/>
        <p:txBody>
          <a:bodyPr/>
          <a:lstStyle/>
          <a:p>
            <a:fld id="{0E23CB0F-39EE-4AE7-BBE7-67DE7D1BBAA8}" type="slidenum">
              <a:rPr lang="en-GB" smtClean="0"/>
              <a:t>‹#›</a:t>
            </a:fld>
            <a:endParaRPr lang="en-GB"/>
          </a:p>
        </p:txBody>
      </p:sp>
    </p:spTree>
    <p:extLst>
      <p:ext uri="{BB962C8B-B14F-4D97-AF65-F5344CB8AC3E}">
        <p14:creationId xmlns:p14="http://schemas.microsoft.com/office/powerpoint/2010/main" val="34065473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BEB098-FBDA-41F5-AE26-A760A7AFB27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AF31EF3-2F89-4701-B1EB-930C40758C3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BD901431-35E1-4929-89CB-B593255BB3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8514EE2-EB51-43F0-AD27-59CDFE26088E}"/>
              </a:ext>
            </a:extLst>
          </p:cNvPr>
          <p:cNvSpPr>
            <a:spLocks noGrp="1"/>
          </p:cNvSpPr>
          <p:nvPr>
            <p:ph type="dt" sz="half" idx="10"/>
          </p:nvPr>
        </p:nvSpPr>
        <p:spPr/>
        <p:txBody>
          <a:bodyPr/>
          <a:lstStyle/>
          <a:p>
            <a:fld id="{AF5773C5-6E30-4255-9620-35B1136AB1D9}" type="datetimeFigureOut">
              <a:rPr lang="en-GB" smtClean="0"/>
              <a:t>22/7/21</a:t>
            </a:fld>
            <a:endParaRPr lang="en-GB"/>
          </a:p>
        </p:txBody>
      </p:sp>
      <p:sp>
        <p:nvSpPr>
          <p:cNvPr id="6" name="Footer Placeholder 5">
            <a:extLst>
              <a:ext uri="{FF2B5EF4-FFF2-40B4-BE49-F238E27FC236}">
                <a16:creationId xmlns:a16="http://schemas.microsoft.com/office/drawing/2014/main" id="{D0DF4968-CA68-4427-A96D-0F32AB93F55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DD25AF3-4BC1-4B9B-8818-D0B8A8FCDB36}"/>
              </a:ext>
            </a:extLst>
          </p:cNvPr>
          <p:cNvSpPr>
            <a:spLocks noGrp="1"/>
          </p:cNvSpPr>
          <p:nvPr>
            <p:ph type="sldNum" sz="quarter" idx="12"/>
          </p:nvPr>
        </p:nvSpPr>
        <p:spPr/>
        <p:txBody>
          <a:bodyPr/>
          <a:lstStyle/>
          <a:p>
            <a:fld id="{0E23CB0F-39EE-4AE7-BBE7-67DE7D1BBAA8}" type="slidenum">
              <a:rPr lang="en-GB" smtClean="0"/>
              <a:t>‹#›</a:t>
            </a:fld>
            <a:endParaRPr lang="en-GB"/>
          </a:p>
        </p:txBody>
      </p:sp>
    </p:spTree>
    <p:extLst>
      <p:ext uri="{BB962C8B-B14F-4D97-AF65-F5344CB8AC3E}">
        <p14:creationId xmlns:p14="http://schemas.microsoft.com/office/powerpoint/2010/main" val="36447256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36467-A73B-4B8D-A5BD-3721F1ADA33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A2489BA-8291-486A-A491-50A5BCBEBC0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202C2B3-93D3-4A86-9300-11DF756AEF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DEEECEC-5664-40A8-9267-F921E6614C1E}"/>
              </a:ext>
            </a:extLst>
          </p:cNvPr>
          <p:cNvSpPr>
            <a:spLocks noGrp="1"/>
          </p:cNvSpPr>
          <p:nvPr>
            <p:ph type="dt" sz="half" idx="10"/>
          </p:nvPr>
        </p:nvSpPr>
        <p:spPr/>
        <p:txBody>
          <a:bodyPr/>
          <a:lstStyle/>
          <a:p>
            <a:fld id="{AF5773C5-6E30-4255-9620-35B1136AB1D9}" type="datetimeFigureOut">
              <a:rPr lang="en-GB" smtClean="0"/>
              <a:t>22/7/21</a:t>
            </a:fld>
            <a:endParaRPr lang="en-GB"/>
          </a:p>
        </p:txBody>
      </p:sp>
      <p:sp>
        <p:nvSpPr>
          <p:cNvPr id="6" name="Footer Placeholder 5">
            <a:extLst>
              <a:ext uri="{FF2B5EF4-FFF2-40B4-BE49-F238E27FC236}">
                <a16:creationId xmlns:a16="http://schemas.microsoft.com/office/drawing/2014/main" id="{CD753D53-C622-4793-A59A-AAE300E3D71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5C08C21-1648-4F77-9F78-B65A0DE912EF}"/>
              </a:ext>
            </a:extLst>
          </p:cNvPr>
          <p:cNvSpPr>
            <a:spLocks noGrp="1"/>
          </p:cNvSpPr>
          <p:nvPr>
            <p:ph type="sldNum" sz="quarter" idx="12"/>
          </p:nvPr>
        </p:nvSpPr>
        <p:spPr/>
        <p:txBody>
          <a:bodyPr/>
          <a:lstStyle/>
          <a:p>
            <a:fld id="{0E23CB0F-39EE-4AE7-BBE7-67DE7D1BBAA8}" type="slidenum">
              <a:rPr lang="en-GB" smtClean="0"/>
              <a:t>‹#›</a:t>
            </a:fld>
            <a:endParaRPr lang="en-GB"/>
          </a:p>
        </p:txBody>
      </p:sp>
    </p:spTree>
    <p:extLst>
      <p:ext uri="{BB962C8B-B14F-4D97-AF65-F5344CB8AC3E}">
        <p14:creationId xmlns:p14="http://schemas.microsoft.com/office/powerpoint/2010/main" val="35148630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2DE9B86-9512-4448-9515-02CC3C39BE8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A7F4F72-CD00-44E7-A4AB-5F53511978B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DBE9D29-BC04-460D-A244-CC1EB9F00A4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5773C5-6E30-4255-9620-35B1136AB1D9}" type="datetimeFigureOut">
              <a:rPr lang="en-GB" smtClean="0"/>
              <a:t>22/7/21</a:t>
            </a:fld>
            <a:endParaRPr lang="en-GB"/>
          </a:p>
        </p:txBody>
      </p:sp>
      <p:sp>
        <p:nvSpPr>
          <p:cNvPr id="5" name="Footer Placeholder 4">
            <a:extLst>
              <a:ext uri="{FF2B5EF4-FFF2-40B4-BE49-F238E27FC236}">
                <a16:creationId xmlns:a16="http://schemas.microsoft.com/office/drawing/2014/main" id="{0EB74D6E-ABAB-4453-85A5-4D37610D36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74AB28A-044D-4457-8FAB-C5A0D086A40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23CB0F-39EE-4AE7-BBE7-67DE7D1BBAA8}" type="slidenum">
              <a:rPr lang="en-GB" smtClean="0"/>
              <a:t>‹#›</a:t>
            </a:fld>
            <a:endParaRPr lang="en-GB"/>
          </a:p>
        </p:txBody>
      </p:sp>
    </p:spTree>
    <p:extLst>
      <p:ext uri="{BB962C8B-B14F-4D97-AF65-F5344CB8AC3E}">
        <p14:creationId xmlns:p14="http://schemas.microsoft.com/office/powerpoint/2010/main" val="11889511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Layout" Target="../slideLayouts/slideLayout1.xml"/><Relationship Id="rId4" Type="http://schemas.openxmlformats.org/officeDocument/2006/relationships/image" Target="../media/image7.jp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Layout" Target="../slideLayouts/slideLayout1.xml"/><Relationship Id="rId4" Type="http://schemas.openxmlformats.org/officeDocument/2006/relationships/image" Target="../media/image7.jp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 colorful, decorated, cluttered&#10;&#10;Description automatically generated">
            <a:extLst>
              <a:ext uri="{FF2B5EF4-FFF2-40B4-BE49-F238E27FC236}">
                <a16:creationId xmlns:a16="http://schemas.microsoft.com/office/drawing/2014/main" id="{76B95125-0396-425C-8C81-13C17ADE0199}"/>
              </a:ext>
            </a:extLst>
          </p:cNvPr>
          <p:cNvPicPr>
            <a:picLocks noChangeAspect="1"/>
          </p:cNvPicPr>
          <p:nvPr/>
        </p:nvPicPr>
        <p:blipFill rotWithShape="1">
          <a:blip r:embed="rId2">
            <a:extLst>
              <a:ext uri="{28A0092B-C50C-407E-A947-70E740481C1C}">
                <a14:useLocalDpi xmlns:a14="http://schemas.microsoft.com/office/drawing/2010/main" val="0"/>
              </a:ext>
            </a:extLst>
          </a:blip>
          <a:srcRect t="10641" b="4941"/>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FFD0AB2D-E04F-4405-9781-C54C46F8895E}"/>
              </a:ext>
            </a:extLst>
          </p:cNvPr>
          <p:cNvSpPr/>
          <p:nvPr/>
        </p:nvSpPr>
        <p:spPr>
          <a:xfrm>
            <a:off x="0" y="0"/>
            <a:ext cx="12192000" cy="2226365"/>
          </a:xfrm>
          <a:prstGeom prst="rect">
            <a:avLst/>
          </a:prstGeom>
          <a:solidFill>
            <a:srgbClr val="80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a:extLst>
              <a:ext uri="{FF2B5EF4-FFF2-40B4-BE49-F238E27FC236}">
                <a16:creationId xmlns:a16="http://schemas.microsoft.com/office/drawing/2014/main" id="{89C96790-6085-4FC0-8D13-6CB4E2C4AFD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9271" y="242783"/>
            <a:ext cx="12616070" cy="1666394"/>
          </a:xfrm>
          <a:prstGeom prst="rect">
            <a:avLst/>
          </a:prstGeom>
        </p:spPr>
      </p:pic>
      <p:sp>
        <p:nvSpPr>
          <p:cNvPr id="6" name="TextBox 5">
            <a:extLst>
              <a:ext uri="{FF2B5EF4-FFF2-40B4-BE49-F238E27FC236}">
                <a16:creationId xmlns:a16="http://schemas.microsoft.com/office/drawing/2014/main" id="{90CE9671-10D8-4005-91A4-DAB0F4EB4589}"/>
              </a:ext>
            </a:extLst>
          </p:cNvPr>
          <p:cNvSpPr txBox="1"/>
          <p:nvPr/>
        </p:nvSpPr>
        <p:spPr>
          <a:xfrm>
            <a:off x="4459143" y="697683"/>
            <a:ext cx="3459242" cy="830997"/>
          </a:xfrm>
          <a:prstGeom prst="rect">
            <a:avLst/>
          </a:prstGeom>
          <a:noFill/>
          <a:effectLst>
            <a:outerShdw blurRad="50800" dist="38100" algn="l" rotWithShape="0">
              <a:prstClr val="black">
                <a:alpha val="40000"/>
              </a:prstClr>
            </a:outerShdw>
          </a:effectLst>
        </p:spPr>
        <p:txBody>
          <a:bodyPr wrap="square" rtlCol="0">
            <a:spAutoFit/>
          </a:bodyPr>
          <a:lstStyle/>
          <a:p>
            <a:r>
              <a:rPr lang="en-GB" sz="4800" dirty="0">
                <a:solidFill>
                  <a:schemeClr val="bg1"/>
                </a:solidFill>
              </a:rPr>
              <a:t>Pray for Peru</a:t>
            </a:r>
          </a:p>
        </p:txBody>
      </p:sp>
      <p:pic>
        <p:nvPicPr>
          <p:cNvPr id="11" name="Picture 10" descr="A picture containing drawing&#10;&#10;Description automatically generated">
            <a:extLst>
              <a:ext uri="{FF2B5EF4-FFF2-40B4-BE49-F238E27FC236}">
                <a16:creationId xmlns:a16="http://schemas.microsoft.com/office/drawing/2014/main" id="{313ADB63-6B4D-4DA1-B4D3-D7322C394AC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613495"/>
            <a:ext cx="2199985" cy="924967"/>
          </a:xfrm>
          <a:prstGeom prst="rect">
            <a:avLst/>
          </a:prstGeom>
        </p:spPr>
      </p:pic>
      <p:sp>
        <p:nvSpPr>
          <p:cNvPr id="4" name="TextBox 3">
            <a:extLst>
              <a:ext uri="{FF2B5EF4-FFF2-40B4-BE49-F238E27FC236}">
                <a16:creationId xmlns:a16="http://schemas.microsoft.com/office/drawing/2014/main" id="{D7FF3F04-E847-45D8-B20A-A3CB364860DF}"/>
              </a:ext>
            </a:extLst>
          </p:cNvPr>
          <p:cNvSpPr txBox="1"/>
          <p:nvPr/>
        </p:nvSpPr>
        <p:spPr>
          <a:xfrm>
            <a:off x="9807616" y="6488668"/>
            <a:ext cx="2384384" cy="369332"/>
          </a:xfrm>
          <a:prstGeom prst="rect">
            <a:avLst/>
          </a:prstGeom>
          <a:noFill/>
        </p:spPr>
        <p:txBody>
          <a:bodyPr wrap="square" rtlCol="0">
            <a:spAutoFit/>
          </a:bodyPr>
          <a:lstStyle/>
          <a:p>
            <a:r>
              <a:rPr lang="en-GB" dirty="0">
                <a:solidFill>
                  <a:schemeClr val="bg1">
                    <a:lumMod val="65000"/>
                  </a:schemeClr>
                </a:solidFill>
              </a:rPr>
              <a:t>Image by Peter Livesey</a:t>
            </a:r>
          </a:p>
        </p:txBody>
      </p:sp>
    </p:spTree>
    <p:extLst>
      <p:ext uri="{BB962C8B-B14F-4D97-AF65-F5344CB8AC3E}">
        <p14:creationId xmlns:p14="http://schemas.microsoft.com/office/powerpoint/2010/main" val="1013556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ground, outdoor, person, dirt&#10;&#10;Description automatically generated">
            <a:extLst>
              <a:ext uri="{FF2B5EF4-FFF2-40B4-BE49-F238E27FC236}">
                <a16:creationId xmlns:a16="http://schemas.microsoft.com/office/drawing/2014/main" id="{1F4546AE-EBE2-4CE0-8947-06FCB9DC9BC6}"/>
              </a:ext>
            </a:extLst>
          </p:cNvPr>
          <p:cNvPicPr>
            <a:picLocks noChangeAspect="1"/>
          </p:cNvPicPr>
          <p:nvPr/>
        </p:nvPicPr>
        <p:blipFill rotWithShape="1">
          <a:blip r:embed="rId2">
            <a:extLst>
              <a:ext uri="{28A0092B-C50C-407E-A947-70E740481C1C}">
                <a14:useLocalDpi xmlns:a14="http://schemas.microsoft.com/office/drawing/2010/main" val="0"/>
              </a:ext>
            </a:extLst>
          </a:blip>
          <a:srcRect l="27749" r="-1"/>
          <a:stretch/>
        </p:blipFill>
        <p:spPr>
          <a:xfrm>
            <a:off x="-1" y="-2"/>
            <a:ext cx="7353775" cy="6858000"/>
          </a:xfrm>
          <a:prstGeom prst="rect">
            <a:avLst/>
          </a:prstGeom>
        </p:spPr>
      </p:pic>
      <p:sp>
        <p:nvSpPr>
          <p:cNvPr id="7" name="Rectangle 6">
            <a:extLst>
              <a:ext uri="{FF2B5EF4-FFF2-40B4-BE49-F238E27FC236}">
                <a16:creationId xmlns:a16="http://schemas.microsoft.com/office/drawing/2014/main" id="{33089432-F0A4-4DBB-9F33-D8A3A055C991}"/>
              </a:ext>
            </a:extLst>
          </p:cNvPr>
          <p:cNvSpPr/>
          <p:nvPr/>
        </p:nvSpPr>
        <p:spPr>
          <a:xfrm>
            <a:off x="5651500" y="2"/>
            <a:ext cx="6540500" cy="6857998"/>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AACC3196-A175-4095-BF4D-1DF3EBD522A3}"/>
              </a:ext>
            </a:extLst>
          </p:cNvPr>
          <p:cNvSpPr txBox="1"/>
          <p:nvPr/>
        </p:nvSpPr>
        <p:spPr>
          <a:xfrm>
            <a:off x="6125970" y="2090170"/>
            <a:ext cx="5621775" cy="2677656"/>
          </a:xfrm>
          <a:prstGeom prst="rect">
            <a:avLst/>
          </a:prstGeom>
          <a:noFill/>
          <a:effectLst>
            <a:outerShdw blurRad="50800" dist="38100" dir="8100000" algn="tr" rotWithShape="0">
              <a:prstClr val="black">
                <a:alpha val="40000"/>
              </a:prstClr>
            </a:outerShdw>
          </a:effectLst>
        </p:spPr>
        <p:txBody>
          <a:bodyPr wrap="square" rtlCol="0">
            <a:spAutoFit/>
          </a:bodyPr>
          <a:lstStyle/>
          <a:p>
            <a:r>
              <a:rPr lang="en-GB" sz="2800" dirty="0">
                <a:solidFill>
                  <a:schemeClr val="bg1"/>
                </a:solidFill>
              </a:rPr>
              <a:t>For we are God’s handiwork, created in Christ Jesus to do good works, which God prepared in advance for us to do.</a:t>
            </a:r>
          </a:p>
          <a:p>
            <a:endParaRPr lang="en-GB" sz="2800" dirty="0">
              <a:solidFill>
                <a:schemeClr val="bg1"/>
              </a:solidFill>
            </a:endParaRPr>
          </a:p>
          <a:p>
            <a:r>
              <a:rPr lang="en-GB" sz="2800" dirty="0">
                <a:solidFill>
                  <a:schemeClr val="accent6">
                    <a:lumMod val="60000"/>
                    <a:lumOff val="40000"/>
                  </a:schemeClr>
                </a:solidFill>
              </a:rPr>
              <a:t>Ephesians 2:10</a:t>
            </a:r>
            <a:endParaRPr lang="en-GB" dirty="0">
              <a:solidFill>
                <a:schemeClr val="accent6">
                  <a:lumMod val="60000"/>
                  <a:lumOff val="40000"/>
                </a:schemeClr>
              </a:solidFill>
            </a:endParaRPr>
          </a:p>
        </p:txBody>
      </p:sp>
      <p:pic>
        <p:nvPicPr>
          <p:cNvPr id="6" name="Picture 5" descr="A picture containing drawing&#10;&#10;Description automatically generated">
            <a:extLst>
              <a:ext uri="{FF2B5EF4-FFF2-40B4-BE49-F238E27FC236}">
                <a16:creationId xmlns:a16="http://schemas.microsoft.com/office/drawing/2014/main" id="{F8F0F14F-FE73-40A4-B157-C7D8F3ABB13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19941" y="6061021"/>
            <a:ext cx="1672059" cy="703004"/>
          </a:xfrm>
          <a:prstGeom prst="rect">
            <a:avLst/>
          </a:prstGeom>
        </p:spPr>
      </p:pic>
      <p:sp>
        <p:nvSpPr>
          <p:cNvPr id="12" name="TextBox 11">
            <a:extLst>
              <a:ext uri="{FF2B5EF4-FFF2-40B4-BE49-F238E27FC236}">
                <a16:creationId xmlns:a16="http://schemas.microsoft.com/office/drawing/2014/main" id="{F752E12B-24BA-4167-A902-693C71B81DDE}"/>
              </a:ext>
            </a:extLst>
          </p:cNvPr>
          <p:cNvSpPr txBox="1"/>
          <p:nvPr/>
        </p:nvSpPr>
        <p:spPr>
          <a:xfrm>
            <a:off x="5651500" y="6502415"/>
            <a:ext cx="3078780" cy="261610"/>
          </a:xfrm>
          <a:prstGeom prst="rect">
            <a:avLst/>
          </a:prstGeom>
          <a:noFill/>
        </p:spPr>
        <p:txBody>
          <a:bodyPr wrap="square" rtlCol="0">
            <a:spAutoFit/>
          </a:bodyPr>
          <a:lstStyle/>
          <a:p>
            <a:r>
              <a:rPr lang="en-GB" sz="1100" dirty="0">
                <a:solidFill>
                  <a:schemeClr val="bg1">
                    <a:lumMod val="65000"/>
                  </a:schemeClr>
                </a:solidFill>
              </a:rPr>
              <a:t>Photo by </a:t>
            </a:r>
            <a:r>
              <a:rPr lang="en-GB" sz="1100" dirty="0" err="1">
                <a:solidFill>
                  <a:schemeClr val="bg1">
                    <a:lumMod val="65000"/>
                  </a:schemeClr>
                </a:solidFill>
              </a:rPr>
              <a:t>Frederico</a:t>
            </a:r>
            <a:r>
              <a:rPr lang="en-GB" sz="1100" dirty="0">
                <a:solidFill>
                  <a:schemeClr val="bg1">
                    <a:lumMod val="65000"/>
                  </a:schemeClr>
                </a:solidFill>
              </a:rPr>
              <a:t> </a:t>
            </a:r>
            <a:r>
              <a:rPr lang="en-GB" sz="1100" dirty="0" err="1">
                <a:solidFill>
                  <a:schemeClr val="bg1">
                    <a:lumMod val="65000"/>
                  </a:schemeClr>
                </a:solidFill>
              </a:rPr>
              <a:t>Scarionati</a:t>
            </a:r>
            <a:endParaRPr lang="en-GB" sz="1100" dirty="0">
              <a:solidFill>
                <a:schemeClr val="bg1">
                  <a:lumMod val="65000"/>
                </a:schemeClr>
              </a:solidFill>
            </a:endParaRPr>
          </a:p>
        </p:txBody>
      </p:sp>
    </p:spTree>
    <p:extLst>
      <p:ext uri="{BB962C8B-B14F-4D97-AF65-F5344CB8AC3E}">
        <p14:creationId xmlns:p14="http://schemas.microsoft.com/office/powerpoint/2010/main" val="2973608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32BF4A9-C08F-4F4D-91E8-D45F77AAD212}"/>
              </a:ext>
            </a:extLst>
          </p:cNvPr>
          <p:cNvSpPr/>
          <p:nvPr/>
        </p:nvSpPr>
        <p:spPr>
          <a:xfrm>
            <a:off x="-2" y="-450168"/>
            <a:ext cx="12192000" cy="7308167"/>
          </a:xfrm>
          <a:prstGeom prst="rect">
            <a:avLst/>
          </a:prstGeom>
          <a:solidFill>
            <a:schemeClr val="bg1">
              <a:lumMod val="95000"/>
            </a:schemeClr>
          </a:soli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en-GB"/>
          </a:p>
        </p:txBody>
      </p:sp>
      <p:sp>
        <p:nvSpPr>
          <p:cNvPr id="10" name="Rectangle 9">
            <a:extLst>
              <a:ext uri="{FF2B5EF4-FFF2-40B4-BE49-F238E27FC236}">
                <a16:creationId xmlns:a16="http://schemas.microsoft.com/office/drawing/2014/main" id="{6AE748CC-06F8-419D-8055-74CFFD5F83E1}"/>
              </a:ext>
            </a:extLst>
          </p:cNvPr>
          <p:cNvSpPr/>
          <p:nvPr/>
        </p:nvSpPr>
        <p:spPr>
          <a:xfrm>
            <a:off x="-8" y="-466783"/>
            <a:ext cx="12192000" cy="2759922"/>
          </a:xfrm>
          <a:prstGeom prst="rect">
            <a:avLst/>
          </a:prstGeom>
          <a:solidFill>
            <a:srgbClr val="00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descr="A picture containing person&#10;&#10;Description automatically generated">
            <a:extLst>
              <a:ext uri="{FF2B5EF4-FFF2-40B4-BE49-F238E27FC236}">
                <a16:creationId xmlns:a16="http://schemas.microsoft.com/office/drawing/2014/main" id="{C6E3E56E-ABBC-439C-9FCF-2DE73633D236}"/>
              </a:ext>
            </a:extLst>
          </p:cNvPr>
          <p:cNvPicPr>
            <a:picLocks noChangeAspect="1"/>
          </p:cNvPicPr>
          <p:nvPr/>
        </p:nvPicPr>
        <p:blipFill rotWithShape="1">
          <a:blip r:embed="rId2" cstate="screen">
            <a:alphaModFix amt="20000"/>
            <a:extLst>
              <a:ext uri="{28A0092B-C50C-407E-A947-70E740481C1C}">
                <a14:useLocalDpi xmlns:a14="http://schemas.microsoft.com/office/drawing/2010/main"/>
              </a:ext>
            </a:extLst>
          </a:blip>
          <a:srcRect/>
          <a:stretch/>
        </p:blipFill>
        <p:spPr>
          <a:xfrm>
            <a:off x="2" y="-466785"/>
            <a:ext cx="12191998" cy="2759923"/>
          </a:xfrm>
          <a:prstGeom prst="rect">
            <a:avLst/>
          </a:prstGeom>
          <a:solidFill>
            <a:srgbClr val="800000"/>
          </a:solidFill>
        </p:spPr>
      </p:pic>
      <p:sp>
        <p:nvSpPr>
          <p:cNvPr id="14" name="TextBox 13">
            <a:extLst>
              <a:ext uri="{FF2B5EF4-FFF2-40B4-BE49-F238E27FC236}">
                <a16:creationId xmlns:a16="http://schemas.microsoft.com/office/drawing/2014/main" id="{023AA2B4-30EE-477F-A565-8B9A1AD8B0BD}"/>
              </a:ext>
            </a:extLst>
          </p:cNvPr>
          <p:cNvSpPr txBox="1"/>
          <p:nvPr/>
        </p:nvSpPr>
        <p:spPr>
          <a:xfrm>
            <a:off x="1976191" y="82181"/>
            <a:ext cx="8641738" cy="1661993"/>
          </a:xfrm>
          <a:prstGeom prst="rect">
            <a:avLst/>
          </a:prstGeom>
          <a:noFill/>
        </p:spPr>
        <p:txBody>
          <a:bodyPr wrap="square" rtlCol="0">
            <a:spAutoFit/>
          </a:bodyPr>
          <a:lstStyle/>
          <a:p>
            <a:pPr algn="ctr"/>
            <a:r>
              <a:rPr lang="en-GB" sz="5100" dirty="0">
                <a:solidFill>
                  <a:schemeClr val="bg1"/>
                </a:solidFill>
              </a:rPr>
              <a:t>Pray for communities where Christ is least known </a:t>
            </a:r>
          </a:p>
        </p:txBody>
      </p:sp>
      <p:sp>
        <p:nvSpPr>
          <p:cNvPr id="12" name="TextBox 11">
            <a:extLst>
              <a:ext uri="{FF2B5EF4-FFF2-40B4-BE49-F238E27FC236}">
                <a16:creationId xmlns:a16="http://schemas.microsoft.com/office/drawing/2014/main" id="{60E07E34-7010-4E47-B5A6-89DDACF156B1}"/>
              </a:ext>
            </a:extLst>
          </p:cNvPr>
          <p:cNvSpPr txBox="1"/>
          <p:nvPr/>
        </p:nvSpPr>
        <p:spPr>
          <a:xfrm>
            <a:off x="6095992" y="2867408"/>
            <a:ext cx="5896188" cy="3416320"/>
          </a:xfrm>
          <a:prstGeom prst="rect">
            <a:avLst/>
          </a:prstGeom>
          <a:noFill/>
        </p:spPr>
        <p:txBody>
          <a:bodyPr wrap="square" rtlCol="0">
            <a:spAutoFit/>
          </a:bodyPr>
          <a:lstStyle/>
          <a:p>
            <a:r>
              <a:rPr lang="en-GB" dirty="0"/>
              <a:t>There are at least 12,000 Venezuelan refugees living in Arequipa, due to economic problems in Venezuela.</a:t>
            </a:r>
          </a:p>
          <a:p>
            <a:endParaRPr lang="en-GB" dirty="0"/>
          </a:p>
          <a:p>
            <a:r>
              <a:rPr lang="en-GB" dirty="0"/>
              <a:t>Living conditions are difficult. Before COVID-19, many sold</a:t>
            </a:r>
          </a:p>
          <a:p>
            <a:r>
              <a:rPr lang="en-GB" dirty="0"/>
              <a:t>sweets or plastic bags on the street.</a:t>
            </a:r>
          </a:p>
          <a:p>
            <a:endParaRPr lang="en-GB" dirty="0"/>
          </a:p>
          <a:p>
            <a:r>
              <a:rPr lang="en-GB" dirty="0"/>
              <a:t>On 16 March 2020, Peru declared a state of emergency </a:t>
            </a:r>
          </a:p>
          <a:p>
            <a:r>
              <a:rPr lang="en-GB" dirty="0"/>
              <a:t>due to COVID-19 and put in place a strict quarantine. </a:t>
            </a:r>
          </a:p>
          <a:p>
            <a:r>
              <a:rPr lang="en-GB" dirty="0"/>
              <a:t>People were only allowed out of their residences if they </a:t>
            </a:r>
          </a:p>
          <a:p>
            <a:r>
              <a:rPr lang="en-GB" dirty="0"/>
              <a:t>were buying food, getting medicine, or seeking medical </a:t>
            </a:r>
          </a:p>
          <a:p>
            <a:r>
              <a:rPr lang="en-GB" dirty="0"/>
              <a:t>attention. Overnight, the income of those who live day-to-</a:t>
            </a:r>
          </a:p>
          <a:p>
            <a:r>
              <a:rPr lang="en-GB" dirty="0"/>
              <a:t>day selling goods was slashed.</a:t>
            </a:r>
          </a:p>
        </p:txBody>
      </p:sp>
      <p:pic>
        <p:nvPicPr>
          <p:cNvPr id="16" name="Picture 15" descr="A picture containing drawing&#10;&#10;Description automatically generated">
            <a:extLst>
              <a:ext uri="{FF2B5EF4-FFF2-40B4-BE49-F238E27FC236}">
                <a16:creationId xmlns:a16="http://schemas.microsoft.com/office/drawing/2014/main" id="{595C2318-E109-4C0B-BE1C-6C4B80959D9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470935" y="1481428"/>
            <a:ext cx="1672059" cy="703004"/>
          </a:xfrm>
          <a:prstGeom prst="rect">
            <a:avLst/>
          </a:prstGeom>
        </p:spPr>
      </p:pic>
      <p:sp>
        <p:nvSpPr>
          <p:cNvPr id="11" name="TextBox 10">
            <a:extLst>
              <a:ext uri="{FF2B5EF4-FFF2-40B4-BE49-F238E27FC236}">
                <a16:creationId xmlns:a16="http://schemas.microsoft.com/office/drawing/2014/main" id="{2D524C17-FB87-4225-97F1-79EBE21D38B1}"/>
              </a:ext>
            </a:extLst>
          </p:cNvPr>
          <p:cNvSpPr txBox="1"/>
          <p:nvPr/>
        </p:nvSpPr>
        <p:spPr>
          <a:xfrm>
            <a:off x="292074" y="2498076"/>
            <a:ext cx="3368233" cy="369332"/>
          </a:xfrm>
          <a:prstGeom prst="rect">
            <a:avLst/>
          </a:prstGeom>
          <a:noFill/>
        </p:spPr>
        <p:txBody>
          <a:bodyPr wrap="square" rtlCol="0">
            <a:spAutoFit/>
          </a:bodyPr>
          <a:lstStyle/>
          <a:p>
            <a:r>
              <a:rPr lang="en-GB" b="1" dirty="0">
                <a:solidFill>
                  <a:srgbClr val="800000"/>
                </a:solidFill>
              </a:rPr>
              <a:t>Venezuelan refugees in Arequipa</a:t>
            </a:r>
          </a:p>
        </p:txBody>
      </p:sp>
      <p:pic>
        <p:nvPicPr>
          <p:cNvPr id="5" name="Picture 4" descr="A picture containing text, umbrella, accessory&#10;&#10;Description automatically generated">
            <a:extLst>
              <a:ext uri="{FF2B5EF4-FFF2-40B4-BE49-F238E27FC236}">
                <a16:creationId xmlns:a16="http://schemas.microsoft.com/office/drawing/2014/main" id="{19B9FFAF-6088-420F-A09C-023FA3C4E2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1527" y="3072345"/>
            <a:ext cx="4932936" cy="3292997"/>
          </a:xfrm>
          <a:prstGeom prst="rect">
            <a:avLst/>
          </a:prstGeom>
        </p:spPr>
      </p:pic>
      <p:sp>
        <p:nvSpPr>
          <p:cNvPr id="6" name="TextBox 5">
            <a:extLst>
              <a:ext uri="{FF2B5EF4-FFF2-40B4-BE49-F238E27FC236}">
                <a16:creationId xmlns:a16="http://schemas.microsoft.com/office/drawing/2014/main" id="{E6B9B857-BD4D-48F2-ACBC-66D8E3DC13CA}"/>
              </a:ext>
            </a:extLst>
          </p:cNvPr>
          <p:cNvSpPr txBox="1"/>
          <p:nvPr/>
        </p:nvSpPr>
        <p:spPr>
          <a:xfrm>
            <a:off x="581525" y="6376917"/>
            <a:ext cx="3078780" cy="261610"/>
          </a:xfrm>
          <a:prstGeom prst="rect">
            <a:avLst/>
          </a:prstGeom>
          <a:noFill/>
        </p:spPr>
        <p:txBody>
          <a:bodyPr wrap="square" rtlCol="0">
            <a:spAutoFit/>
          </a:bodyPr>
          <a:lstStyle/>
          <a:p>
            <a:r>
              <a:rPr lang="en-GB" sz="1100" dirty="0">
                <a:solidFill>
                  <a:schemeClr val="bg1">
                    <a:lumMod val="65000"/>
                  </a:schemeClr>
                </a:solidFill>
              </a:rPr>
              <a:t>Photo by Ronal Labrador</a:t>
            </a:r>
          </a:p>
        </p:txBody>
      </p:sp>
    </p:spTree>
    <p:extLst>
      <p:ext uri="{BB962C8B-B14F-4D97-AF65-F5344CB8AC3E}">
        <p14:creationId xmlns:p14="http://schemas.microsoft.com/office/powerpoint/2010/main" val="2555243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32BF4A9-C08F-4F4D-91E8-D45F77AAD212}"/>
              </a:ext>
            </a:extLst>
          </p:cNvPr>
          <p:cNvSpPr/>
          <p:nvPr/>
        </p:nvSpPr>
        <p:spPr>
          <a:xfrm>
            <a:off x="-2" y="-450168"/>
            <a:ext cx="12192000" cy="7308167"/>
          </a:xfrm>
          <a:prstGeom prst="rect">
            <a:avLst/>
          </a:prstGeom>
          <a:solidFill>
            <a:schemeClr val="bg1">
              <a:lumMod val="95000"/>
            </a:schemeClr>
          </a:soli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en-GB"/>
          </a:p>
        </p:txBody>
      </p:sp>
      <p:sp>
        <p:nvSpPr>
          <p:cNvPr id="10" name="Rectangle 9">
            <a:extLst>
              <a:ext uri="{FF2B5EF4-FFF2-40B4-BE49-F238E27FC236}">
                <a16:creationId xmlns:a16="http://schemas.microsoft.com/office/drawing/2014/main" id="{6AE748CC-06F8-419D-8055-74CFFD5F83E1}"/>
              </a:ext>
            </a:extLst>
          </p:cNvPr>
          <p:cNvSpPr/>
          <p:nvPr/>
        </p:nvSpPr>
        <p:spPr>
          <a:xfrm>
            <a:off x="-8" y="-466783"/>
            <a:ext cx="12192000" cy="2759922"/>
          </a:xfrm>
          <a:prstGeom prst="rect">
            <a:avLst/>
          </a:prstGeom>
          <a:solidFill>
            <a:srgbClr val="00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descr="A picture containing person&#10;&#10;Description automatically generated">
            <a:extLst>
              <a:ext uri="{FF2B5EF4-FFF2-40B4-BE49-F238E27FC236}">
                <a16:creationId xmlns:a16="http://schemas.microsoft.com/office/drawing/2014/main" id="{C6E3E56E-ABBC-439C-9FCF-2DE73633D236}"/>
              </a:ext>
            </a:extLst>
          </p:cNvPr>
          <p:cNvPicPr>
            <a:picLocks noChangeAspect="1"/>
          </p:cNvPicPr>
          <p:nvPr/>
        </p:nvPicPr>
        <p:blipFill rotWithShape="1">
          <a:blip r:embed="rId2" cstate="screen">
            <a:alphaModFix amt="20000"/>
            <a:extLst>
              <a:ext uri="{28A0092B-C50C-407E-A947-70E740481C1C}">
                <a14:useLocalDpi xmlns:a14="http://schemas.microsoft.com/office/drawing/2010/main"/>
              </a:ext>
            </a:extLst>
          </a:blip>
          <a:srcRect/>
          <a:stretch/>
        </p:blipFill>
        <p:spPr>
          <a:xfrm>
            <a:off x="2" y="-466785"/>
            <a:ext cx="12191998" cy="2759923"/>
          </a:xfrm>
          <a:prstGeom prst="rect">
            <a:avLst/>
          </a:prstGeom>
          <a:solidFill>
            <a:srgbClr val="800000"/>
          </a:solidFill>
        </p:spPr>
      </p:pic>
      <p:sp>
        <p:nvSpPr>
          <p:cNvPr id="14" name="TextBox 13">
            <a:extLst>
              <a:ext uri="{FF2B5EF4-FFF2-40B4-BE49-F238E27FC236}">
                <a16:creationId xmlns:a16="http://schemas.microsoft.com/office/drawing/2014/main" id="{023AA2B4-30EE-477F-A565-8B9A1AD8B0BD}"/>
              </a:ext>
            </a:extLst>
          </p:cNvPr>
          <p:cNvSpPr txBox="1"/>
          <p:nvPr/>
        </p:nvSpPr>
        <p:spPr>
          <a:xfrm>
            <a:off x="1976191" y="82181"/>
            <a:ext cx="8641738" cy="1661993"/>
          </a:xfrm>
          <a:prstGeom prst="rect">
            <a:avLst/>
          </a:prstGeom>
          <a:noFill/>
        </p:spPr>
        <p:txBody>
          <a:bodyPr wrap="square" rtlCol="0">
            <a:spAutoFit/>
          </a:bodyPr>
          <a:lstStyle/>
          <a:p>
            <a:pPr algn="ctr"/>
            <a:r>
              <a:rPr lang="en-GB" sz="5100" dirty="0">
                <a:solidFill>
                  <a:schemeClr val="bg1"/>
                </a:solidFill>
              </a:rPr>
              <a:t>Pray for communities where Christ is least known </a:t>
            </a:r>
          </a:p>
        </p:txBody>
      </p:sp>
      <p:sp>
        <p:nvSpPr>
          <p:cNvPr id="12" name="TextBox 11">
            <a:extLst>
              <a:ext uri="{FF2B5EF4-FFF2-40B4-BE49-F238E27FC236}">
                <a16:creationId xmlns:a16="http://schemas.microsoft.com/office/drawing/2014/main" id="{60E07E34-7010-4E47-B5A6-89DDACF156B1}"/>
              </a:ext>
            </a:extLst>
          </p:cNvPr>
          <p:cNvSpPr txBox="1"/>
          <p:nvPr/>
        </p:nvSpPr>
        <p:spPr>
          <a:xfrm>
            <a:off x="6024214" y="2867408"/>
            <a:ext cx="5896188" cy="3416320"/>
          </a:xfrm>
          <a:prstGeom prst="rect">
            <a:avLst/>
          </a:prstGeom>
          <a:noFill/>
        </p:spPr>
        <p:txBody>
          <a:bodyPr wrap="square" rtlCol="0">
            <a:spAutoFit/>
          </a:bodyPr>
          <a:lstStyle/>
          <a:p>
            <a:r>
              <a:rPr lang="en-GB" dirty="0"/>
              <a:t>Our team has been partnering with a local church and </a:t>
            </a:r>
          </a:p>
          <a:p>
            <a:r>
              <a:rPr lang="en-GB" dirty="0"/>
              <a:t>a group of Venezuelan Christians to provide emergency </a:t>
            </a:r>
          </a:p>
          <a:p>
            <a:r>
              <a:rPr lang="en-GB" dirty="0"/>
              <a:t>food relief to those now without income due to the </a:t>
            </a:r>
          </a:p>
          <a:p>
            <a:r>
              <a:rPr lang="en-GB" dirty="0"/>
              <a:t>quarantine. </a:t>
            </a:r>
          </a:p>
          <a:p>
            <a:endParaRPr lang="en-GB" dirty="0"/>
          </a:p>
          <a:p>
            <a:r>
              <a:rPr lang="en-GB" dirty="0"/>
              <a:t>In the first week of this relief project, we created 150 packages of food with a message of God’s love. By summer, we were making over 800 packages each week. </a:t>
            </a:r>
          </a:p>
          <a:p>
            <a:endParaRPr lang="en-GB" dirty="0"/>
          </a:p>
          <a:p>
            <a:r>
              <a:rPr lang="en-GB" dirty="0"/>
              <a:t>Through these packages, many have become open to hearing about the gospel. Our team is finding ways to continue ministry among refugees on a longer term basis</a:t>
            </a:r>
          </a:p>
        </p:txBody>
      </p:sp>
      <p:pic>
        <p:nvPicPr>
          <p:cNvPr id="16" name="Picture 15" descr="A picture containing drawing&#10;&#10;Description automatically generated">
            <a:extLst>
              <a:ext uri="{FF2B5EF4-FFF2-40B4-BE49-F238E27FC236}">
                <a16:creationId xmlns:a16="http://schemas.microsoft.com/office/drawing/2014/main" id="{595C2318-E109-4C0B-BE1C-6C4B80959D9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470935" y="1481428"/>
            <a:ext cx="1672059" cy="703004"/>
          </a:xfrm>
          <a:prstGeom prst="rect">
            <a:avLst/>
          </a:prstGeom>
        </p:spPr>
      </p:pic>
      <p:sp>
        <p:nvSpPr>
          <p:cNvPr id="3" name="TextBox 2">
            <a:extLst>
              <a:ext uri="{FF2B5EF4-FFF2-40B4-BE49-F238E27FC236}">
                <a16:creationId xmlns:a16="http://schemas.microsoft.com/office/drawing/2014/main" id="{BCE950DF-4F14-430D-9289-B04C4D04AEB2}"/>
              </a:ext>
            </a:extLst>
          </p:cNvPr>
          <p:cNvSpPr txBox="1"/>
          <p:nvPr/>
        </p:nvSpPr>
        <p:spPr>
          <a:xfrm>
            <a:off x="292074" y="2498076"/>
            <a:ext cx="3368233" cy="369332"/>
          </a:xfrm>
          <a:prstGeom prst="rect">
            <a:avLst/>
          </a:prstGeom>
          <a:noFill/>
        </p:spPr>
        <p:txBody>
          <a:bodyPr wrap="square" rtlCol="0">
            <a:spAutoFit/>
          </a:bodyPr>
          <a:lstStyle/>
          <a:p>
            <a:r>
              <a:rPr lang="en-GB" b="1" dirty="0">
                <a:solidFill>
                  <a:srgbClr val="800000"/>
                </a:solidFill>
              </a:rPr>
              <a:t>Venezuelan refugees in Arequipa</a:t>
            </a:r>
          </a:p>
        </p:txBody>
      </p:sp>
      <p:pic>
        <p:nvPicPr>
          <p:cNvPr id="9" name="Picture 8" descr="A picture containing text, umbrella, accessory&#10;&#10;Description automatically generated">
            <a:extLst>
              <a:ext uri="{FF2B5EF4-FFF2-40B4-BE49-F238E27FC236}">
                <a16:creationId xmlns:a16="http://schemas.microsoft.com/office/drawing/2014/main" id="{46D1F55B-D59A-4235-BE9D-93797B4D73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1527" y="3072345"/>
            <a:ext cx="4932936" cy="3292997"/>
          </a:xfrm>
          <a:prstGeom prst="rect">
            <a:avLst/>
          </a:prstGeom>
        </p:spPr>
      </p:pic>
      <p:sp>
        <p:nvSpPr>
          <p:cNvPr id="11" name="TextBox 10">
            <a:extLst>
              <a:ext uri="{FF2B5EF4-FFF2-40B4-BE49-F238E27FC236}">
                <a16:creationId xmlns:a16="http://schemas.microsoft.com/office/drawing/2014/main" id="{FF234B99-A1BE-4FAC-AC6F-FE28E90C6883}"/>
              </a:ext>
            </a:extLst>
          </p:cNvPr>
          <p:cNvSpPr txBox="1"/>
          <p:nvPr/>
        </p:nvSpPr>
        <p:spPr>
          <a:xfrm>
            <a:off x="581525" y="6376917"/>
            <a:ext cx="3078780" cy="261610"/>
          </a:xfrm>
          <a:prstGeom prst="rect">
            <a:avLst/>
          </a:prstGeom>
          <a:noFill/>
        </p:spPr>
        <p:txBody>
          <a:bodyPr wrap="square" rtlCol="0">
            <a:spAutoFit/>
          </a:bodyPr>
          <a:lstStyle/>
          <a:p>
            <a:r>
              <a:rPr lang="en-GB" sz="1100" dirty="0">
                <a:solidFill>
                  <a:schemeClr val="bg1">
                    <a:lumMod val="65000"/>
                  </a:schemeClr>
                </a:solidFill>
              </a:rPr>
              <a:t>Photo by Ronal Labrador</a:t>
            </a:r>
          </a:p>
        </p:txBody>
      </p:sp>
    </p:spTree>
    <p:extLst>
      <p:ext uri="{BB962C8B-B14F-4D97-AF65-F5344CB8AC3E}">
        <p14:creationId xmlns:p14="http://schemas.microsoft.com/office/powerpoint/2010/main" val="3543236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32BF4A9-C08F-4F4D-91E8-D45F77AAD212}"/>
              </a:ext>
            </a:extLst>
          </p:cNvPr>
          <p:cNvSpPr/>
          <p:nvPr/>
        </p:nvSpPr>
        <p:spPr>
          <a:xfrm>
            <a:off x="-2" y="-450168"/>
            <a:ext cx="12192000" cy="7308167"/>
          </a:xfrm>
          <a:prstGeom prst="rect">
            <a:avLst/>
          </a:prstGeom>
          <a:solidFill>
            <a:schemeClr val="bg1">
              <a:lumMod val="95000"/>
            </a:schemeClr>
          </a:soli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en-GB"/>
          </a:p>
        </p:txBody>
      </p:sp>
      <p:sp>
        <p:nvSpPr>
          <p:cNvPr id="10" name="Rectangle 9">
            <a:extLst>
              <a:ext uri="{FF2B5EF4-FFF2-40B4-BE49-F238E27FC236}">
                <a16:creationId xmlns:a16="http://schemas.microsoft.com/office/drawing/2014/main" id="{6AE748CC-06F8-419D-8055-74CFFD5F83E1}"/>
              </a:ext>
            </a:extLst>
          </p:cNvPr>
          <p:cNvSpPr/>
          <p:nvPr/>
        </p:nvSpPr>
        <p:spPr>
          <a:xfrm>
            <a:off x="-8" y="-466783"/>
            <a:ext cx="12192000" cy="2759922"/>
          </a:xfrm>
          <a:prstGeom prst="rect">
            <a:avLst/>
          </a:prstGeom>
          <a:solidFill>
            <a:srgbClr val="00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descr="A picture containing person&#10;&#10;Description automatically generated">
            <a:extLst>
              <a:ext uri="{FF2B5EF4-FFF2-40B4-BE49-F238E27FC236}">
                <a16:creationId xmlns:a16="http://schemas.microsoft.com/office/drawing/2014/main" id="{C6E3E56E-ABBC-439C-9FCF-2DE73633D236}"/>
              </a:ext>
            </a:extLst>
          </p:cNvPr>
          <p:cNvPicPr>
            <a:picLocks noChangeAspect="1"/>
          </p:cNvPicPr>
          <p:nvPr/>
        </p:nvPicPr>
        <p:blipFill rotWithShape="1">
          <a:blip r:embed="rId2" cstate="screen">
            <a:alphaModFix amt="20000"/>
            <a:extLst>
              <a:ext uri="{28A0092B-C50C-407E-A947-70E740481C1C}">
                <a14:useLocalDpi xmlns:a14="http://schemas.microsoft.com/office/drawing/2010/main"/>
              </a:ext>
            </a:extLst>
          </a:blip>
          <a:srcRect/>
          <a:stretch/>
        </p:blipFill>
        <p:spPr>
          <a:xfrm>
            <a:off x="2" y="-466785"/>
            <a:ext cx="12191998" cy="2759923"/>
          </a:xfrm>
          <a:prstGeom prst="rect">
            <a:avLst/>
          </a:prstGeom>
          <a:solidFill>
            <a:srgbClr val="800000"/>
          </a:solidFill>
        </p:spPr>
      </p:pic>
      <p:sp>
        <p:nvSpPr>
          <p:cNvPr id="14" name="TextBox 13">
            <a:extLst>
              <a:ext uri="{FF2B5EF4-FFF2-40B4-BE49-F238E27FC236}">
                <a16:creationId xmlns:a16="http://schemas.microsoft.com/office/drawing/2014/main" id="{023AA2B4-30EE-477F-A565-8B9A1AD8B0BD}"/>
              </a:ext>
            </a:extLst>
          </p:cNvPr>
          <p:cNvSpPr txBox="1"/>
          <p:nvPr/>
        </p:nvSpPr>
        <p:spPr>
          <a:xfrm>
            <a:off x="1976191" y="82181"/>
            <a:ext cx="8641738" cy="1661993"/>
          </a:xfrm>
          <a:prstGeom prst="rect">
            <a:avLst/>
          </a:prstGeom>
          <a:noFill/>
        </p:spPr>
        <p:txBody>
          <a:bodyPr wrap="square" rtlCol="0">
            <a:spAutoFit/>
          </a:bodyPr>
          <a:lstStyle/>
          <a:p>
            <a:pPr algn="ctr"/>
            <a:r>
              <a:rPr lang="en-GB" sz="5100" dirty="0">
                <a:solidFill>
                  <a:schemeClr val="bg1"/>
                </a:solidFill>
              </a:rPr>
              <a:t>Pray for communities where Christ is least known </a:t>
            </a:r>
          </a:p>
        </p:txBody>
      </p:sp>
      <p:pic>
        <p:nvPicPr>
          <p:cNvPr id="16" name="Picture 15" descr="A picture containing drawing&#10;&#10;Description automatically generated">
            <a:extLst>
              <a:ext uri="{FF2B5EF4-FFF2-40B4-BE49-F238E27FC236}">
                <a16:creationId xmlns:a16="http://schemas.microsoft.com/office/drawing/2014/main" id="{595C2318-E109-4C0B-BE1C-6C4B80959D9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470935" y="1481428"/>
            <a:ext cx="1672059" cy="703004"/>
          </a:xfrm>
          <a:prstGeom prst="rect">
            <a:avLst/>
          </a:prstGeom>
        </p:spPr>
      </p:pic>
      <p:sp>
        <p:nvSpPr>
          <p:cNvPr id="9" name="TextBox 8">
            <a:extLst>
              <a:ext uri="{FF2B5EF4-FFF2-40B4-BE49-F238E27FC236}">
                <a16:creationId xmlns:a16="http://schemas.microsoft.com/office/drawing/2014/main" id="{1E378B92-84B9-4961-917B-39503D2156D8}"/>
              </a:ext>
            </a:extLst>
          </p:cNvPr>
          <p:cNvSpPr txBox="1"/>
          <p:nvPr/>
        </p:nvSpPr>
        <p:spPr>
          <a:xfrm>
            <a:off x="373370" y="2293138"/>
            <a:ext cx="11445243" cy="4524315"/>
          </a:xfrm>
          <a:prstGeom prst="rect">
            <a:avLst/>
          </a:prstGeom>
          <a:noFill/>
        </p:spPr>
        <p:txBody>
          <a:bodyPr wrap="square" rtlCol="0">
            <a:spAutoFit/>
          </a:bodyPr>
          <a:lstStyle/>
          <a:p>
            <a:pPr>
              <a:spcBef>
                <a:spcPts val="600"/>
              </a:spcBef>
              <a:spcAft>
                <a:spcPts val="600"/>
              </a:spcAft>
            </a:pPr>
            <a:r>
              <a:rPr lang="en-GB" sz="2200" b="1" dirty="0">
                <a:solidFill>
                  <a:srgbClr val="800000"/>
                </a:solidFill>
              </a:rPr>
              <a:t>PLEASE PRAY FOR</a:t>
            </a:r>
          </a:p>
          <a:p>
            <a:pPr>
              <a:spcBef>
                <a:spcPts val="600"/>
              </a:spcBef>
              <a:spcAft>
                <a:spcPts val="600"/>
              </a:spcAft>
            </a:pPr>
            <a:r>
              <a:rPr lang="en-GB" dirty="0">
                <a:effectLst/>
              </a:rPr>
              <a:t>Wisdom for those leading the refugee food aid project, and for God to continue to provide all that is needed for the program to continue.</a:t>
            </a:r>
            <a:br>
              <a:rPr lang="en-GB" dirty="0"/>
            </a:br>
            <a:endParaRPr lang="en-GB" dirty="0"/>
          </a:p>
          <a:p>
            <a:pPr>
              <a:spcBef>
                <a:spcPts val="600"/>
              </a:spcBef>
              <a:spcAft>
                <a:spcPts val="600"/>
              </a:spcAft>
            </a:pPr>
            <a:r>
              <a:rPr lang="en-GB" dirty="0"/>
              <a:t>T</a:t>
            </a:r>
            <a:r>
              <a:rPr lang="en-GB" dirty="0">
                <a:effectLst/>
              </a:rPr>
              <a:t>hat the recipients might be open to hearing of God’s love for them.</a:t>
            </a:r>
            <a:br>
              <a:rPr lang="en-GB" dirty="0"/>
            </a:br>
            <a:endParaRPr lang="en-GB" dirty="0"/>
          </a:p>
          <a:p>
            <a:pPr>
              <a:spcBef>
                <a:spcPts val="600"/>
              </a:spcBef>
              <a:spcAft>
                <a:spcPts val="600"/>
              </a:spcAft>
            </a:pPr>
            <a:r>
              <a:rPr lang="en-GB" dirty="0"/>
              <a:t>G</a:t>
            </a:r>
            <a:r>
              <a:rPr lang="en-GB" dirty="0">
                <a:effectLst/>
              </a:rPr>
              <a:t>uidance on how this ministry can grow beyond the COVID-19 crisis.</a:t>
            </a:r>
            <a:br>
              <a:rPr lang="en-GB" dirty="0"/>
            </a:br>
            <a:endParaRPr lang="en-GB" dirty="0"/>
          </a:p>
          <a:p>
            <a:pPr>
              <a:spcBef>
                <a:spcPts val="600"/>
              </a:spcBef>
              <a:spcAft>
                <a:spcPts val="600"/>
              </a:spcAft>
            </a:pPr>
            <a:r>
              <a:rPr lang="en-GB" dirty="0">
                <a:effectLst/>
              </a:rPr>
              <a:t>The raising up of godly and faithful leaders in the Peruvian church, and for the ministry of theological education in training and equipping these leaders.</a:t>
            </a:r>
          </a:p>
          <a:p>
            <a:pPr>
              <a:spcBef>
                <a:spcPts val="600"/>
              </a:spcBef>
              <a:spcAft>
                <a:spcPts val="600"/>
              </a:spcAft>
            </a:pPr>
            <a:br>
              <a:rPr lang="en-GB" dirty="0"/>
            </a:br>
            <a:r>
              <a:rPr lang="en-GB" dirty="0"/>
              <a:t>T</a:t>
            </a:r>
            <a:r>
              <a:rPr lang="en-GB" dirty="0">
                <a:effectLst/>
              </a:rPr>
              <a:t>he many Peruvians who are getting to know Christ through our ministries, that they will grow in their faith and become steadfast and responsible leaders whose lives will be testimonies in their communities.</a:t>
            </a:r>
            <a:endParaRPr lang="en-GB" sz="2000" dirty="0"/>
          </a:p>
        </p:txBody>
      </p:sp>
    </p:spTree>
    <p:extLst>
      <p:ext uri="{BB962C8B-B14F-4D97-AF65-F5344CB8AC3E}">
        <p14:creationId xmlns:p14="http://schemas.microsoft.com/office/powerpoint/2010/main" val="3275464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7EB5053-05E4-4392-AF0C-F5E03917FEF0}"/>
              </a:ext>
            </a:extLst>
          </p:cNvPr>
          <p:cNvSpPr/>
          <p:nvPr/>
        </p:nvSpPr>
        <p:spPr>
          <a:xfrm>
            <a:off x="0" y="0"/>
            <a:ext cx="12192000" cy="6858000"/>
          </a:xfrm>
          <a:prstGeom prst="rect">
            <a:avLst/>
          </a:prstGeom>
          <a:solidFill>
            <a:srgbClr val="800000"/>
          </a:soli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en-GB"/>
          </a:p>
        </p:txBody>
      </p:sp>
      <p:sp>
        <p:nvSpPr>
          <p:cNvPr id="10" name="TextBox 9">
            <a:extLst>
              <a:ext uri="{FF2B5EF4-FFF2-40B4-BE49-F238E27FC236}">
                <a16:creationId xmlns:a16="http://schemas.microsoft.com/office/drawing/2014/main" id="{3E527D5E-FE34-4DA8-865F-8C2D3A8D3E59}"/>
              </a:ext>
            </a:extLst>
          </p:cNvPr>
          <p:cNvSpPr txBox="1"/>
          <p:nvPr/>
        </p:nvSpPr>
        <p:spPr>
          <a:xfrm>
            <a:off x="4009608" y="2137805"/>
            <a:ext cx="4172784" cy="523220"/>
          </a:xfrm>
          <a:prstGeom prst="rect">
            <a:avLst/>
          </a:prstGeom>
          <a:noFill/>
          <a:effectLst/>
        </p:spPr>
        <p:txBody>
          <a:bodyPr wrap="square" rtlCol="0">
            <a:spAutoFit/>
          </a:bodyPr>
          <a:lstStyle/>
          <a:p>
            <a:r>
              <a:rPr lang="en-GB" sz="2800" b="1" dirty="0">
                <a:solidFill>
                  <a:schemeClr val="bg1"/>
                </a:solidFill>
              </a:rPr>
              <a:t>Thank you for your prayers</a:t>
            </a:r>
          </a:p>
        </p:txBody>
      </p:sp>
      <p:sp>
        <p:nvSpPr>
          <p:cNvPr id="16" name="TextBox 15">
            <a:extLst>
              <a:ext uri="{FF2B5EF4-FFF2-40B4-BE49-F238E27FC236}">
                <a16:creationId xmlns:a16="http://schemas.microsoft.com/office/drawing/2014/main" id="{A91E1BDC-DFD4-45C8-B77B-0A8FCE690909}"/>
              </a:ext>
            </a:extLst>
          </p:cNvPr>
          <p:cNvSpPr txBox="1"/>
          <p:nvPr/>
        </p:nvSpPr>
        <p:spPr>
          <a:xfrm>
            <a:off x="2491409" y="3031460"/>
            <a:ext cx="7368208" cy="954107"/>
          </a:xfrm>
          <a:prstGeom prst="rect">
            <a:avLst/>
          </a:prstGeom>
          <a:noFill/>
          <a:effectLst/>
        </p:spPr>
        <p:txBody>
          <a:bodyPr wrap="square" rtlCol="0">
            <a:spAutoFit/>
          </a:bodyPr>
          <a:lstStyle/>
          <a:p>
            <a:pPr algn="ctr"/>
            <a:r>
              <a:rPr lang="en-GB" sz="2800" dirty="0">
                <a:solidFill>
                  <a:schemeClr val="bg1"/>
                </a:solidFill>
              </a:rPr>
              <a:t>For more information, prayer resources, or if you are interested in serving, please visit sim.co.uk </a:t>
            </a:r>
          </a:p>
        </p:txBody>
      </p:sp>
      <p:pic>
        <p:nvPicPr>
          <p:cNvPr id="7" name="Picture 6" descr="A picture containing drawing&#10;&#10;Description automatically generated">
            <a:extLst>
              <a:ext uri="{FF2B5EF4-FFF2-40B4-BE49-F238E27FC236}">
                <a16:creationId xmlns:a16="http://schemas.microsoft.com/office/drawing/2014/main" id="{570BD16E-4328-410A-9B3C-D0149C7ED17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674725" y="5568897"/>
            <a:ext cx="2842549" cy="1195128"/>
          </a:xfrm>
          <a:prstGeom prst="rect">
            <a:avLst/>
          </a:prstGeom>
        </p:spPr>
      </p:pic>
    </p:spTree>
    <p:extLst>
      <p:ext uri="{BB962C8B-B14F-4D97-AF65-F5344CB8AC3E}">
        <p14:creationId xmlns:p14="http://schemas.microsoft.com/office/powerpoint/2010/main" val="1816995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5466</TotalTime>
  <Words>415</Words>
  <Application>Microsoft Office PowerPoint</Application>
  <PresentationFormat>Widescreen</PresentationFormat>
  <Paragraphs>40</Paragraphs>
  <Slides>6</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vt:i4>
      </vt:variant>
    </vt:vector>
  </HeadingPairs>
  <TitlesOfParts>
    <vt:vector size="10"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Linda Hunt</dc:creator>
  <cp:lastModifiedBy>Linda Hunt</cp:lastModifiedBy>
  <cp:revision>189</cp:revision>
  <dcterms:created xsi:type="dcterms:W3CDTF">2018-01-04T16:27:46Z</dcterms:created>
  <dcterms:modified xsi:type="dcterms:W3CDTF">2021-07-22T14:45:35Z</dcterms:modified>
</cp:coreProperties>
</file>