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69" r:id="rId5"/>
    <p:sldId id="289" r:id="rId6"/>
    <p:sldId id="287" r:id="rId7"/>
    <p:sldId id="290" r:id="rId8"/>
    <p:sldId id="288" r:id="rId9"/>
    <p:sldId id="291" r:id="rId10"/>
    <p:sldId id="286" r:id="rId11"/>
    <p:sldId id="292" r:id="rId12"/>
    <p:sldId id="28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B1C4E6"/>
    <a:srgbClr val="4472C4"/>
    <a:srgbClr val="C25B06"/>
    <a:srgbClr val="A86ED4"/>
    <a:srgbClr val="3A003A"/>
    <a:srgbClr val="660066"/>
    <a:srgbClr val="F3072E"/>
    <a:srgbClr val="00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9E2AC-C858-4434-ADAE-DEC0EFB5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371"/>
            <a:ext cx="12191998" cy="5917406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4D1EF0-E4D4-4271-8C7C-EDD7AC301089}"/>
              </a:ext>
            </a:extLst>
          </p:cNvPr>
          <p:cNvSpPr txBox="1"/>
          <p:nvPr/>
        </p:nvSpPr>
        <p:spPr>
          <a:xfrm>
            <a:off x="1636642" y="596928"/>
            <a:ext cx="9104244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PRAY FOR PARAGUAY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68FE0-99F3-453E-97CB-1CDF1584E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28" y="689261"/>
            <a:ext cx="1976483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34AE4-3432-4F5A-9E79-EE71CC4D0164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14D07-749C-4CC4-9F10-015502EA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317" y="2081173"/>
            <a:ext cx="6446316" cy="477682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1709234-B2B7-4C33-A7EE-B7C26286F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33CE07-2EAD-4C38-8072-EC452EC2D8B7}"/>
              </a:ext>
            </a:extLst>
          </p:cNvPr>
          <p:cNvSpPr txBox="1"/>
          <p:nvPr/>
        </p:nvSpPr>
        <p:spPr>
          <a:xfrm>
            <a:off x="-424069" y="70175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PRAYER REQUESTS FROM OUR SIM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0FD16-C723-4879-B939-E9F813D8A0A1}"/>
              </a:ext>
            </a:extLst>
          </p:cNvPr>
          <p:cNvSpPr txBox="1"/>
          <p:nvPr/>
        </p:nvSpPr>
        <p:spPr>
          <a:xfrm>
            <a:off x="6609520" y="3227925"/>
            <a:ext cx="506895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Ministry teams to demonstrate God’s love for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conversations, teaching and training within young rural churches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889E0-4DAE-4D9E-A0B0-140B4C2146DE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Please pray…</a:t>
            </a:r>
          </a:p>
        </p:txBody>
      </p:sp>
    </p:spTree>
    <p:extLst>
      <p:ext uri="{BB962C8B-B14F-4D97-AF65-F5344CB8AC3E}">
        <p14:creationId xmlns:p14="http://schemas.microsoft.com/office/powerpoint/2010/main" val="41989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34AE4-3432-4F5A-9E79-EE71CC4D0164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33859-8F3A-4BB9-9E7A-270E784C8004}"/>
              </a:ext>
            </a:extLst>
          </p:cNvPr>
          <p:cNvSpPr txBox="1"/>
          <p:nvPr/>
        </p:nvSpPr>
        <p:spPr>
          <a:xfrm>
            <a:off x="6609520" y="3206374"/>
            <a:ext cx="5068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Paraguayan believers to be equipped to lead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sending of future Paraguayan missionaries to other countries.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14D07-749C-4CC4-9F10-015502EA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317" y="2081173"/>
            <a:ext cx="6446316" cy="477682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1709234-B2B7-4C33-A7EE-B7C26286F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52750-0C19-47C8-913D-8064092168EE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Please pray…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04898-C30D-459A-94E6-38103DF15345}"/>
              </a:ext>
            </a:extLst>
          </p:cNvPr>
          <p:cNvSpPr txBox="1"/>
          <p:nvPr/>
        </p:nvSpPr>
        <p:spPr>
          <a:xfrm>
            <a:off x="-424069" y="70175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PRAYER REQUESTS FROM OUR SIM TEAM</a:t>
            </a:r>
          </a:p>
        </p:txBody>
      </p:sp>
    </p:spTree>
    <p:extLst>
      <p:ext uri="{BB962C8B-B14F-4D97-AF65-F5344CB8AC3E}">
        <p14:creationId xmlns:p14="http://schemas.microsoft.com/office/powerpoint/2010/main" val="14472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1299411"/>
            <a:ext cx="12192000" cy="56646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2951919" y="2363888"/>
            <a:ext cx="62881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Rural church planting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Youth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Multimedia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Leadership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Rural medical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First Nations (indigenous peoples)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Missionary services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B08FE5-0900-406A-8345-2B54D38F3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036D6E-518B-4DF9-993F-4DCD6FED632A}"/>
              </a:ext>
            </a:extLst>
          </p:cNvPr>
          <p:cNvSpPr/>
          <p:nvPr/>
        </p:nvSpPr>
        <p:spPr>
          <a:xfrm>
            <a:off x="0" y="0"/>
            <a:ext cx="12192005" cy="1906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6CB75-3EF1-4BFA-9350-35D26D987351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MINISTRIES IN PARAGUAY:</a:t>
            </a:r>
          </a:p>
        </p:txBody>
      </p:sp>
    </p:spTree>
    <p:extLst>
      <p:ext uri="{BB962C8B-B14F-4D97-AF65-F5344CB8AC3E}">
        <p14:creationId xmlns:p14="http://schemas.microsoft.com/office/powerpoint/2010/main" val="3130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0" y="2934891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For more information, prayer resources, or if you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are interested in serving, please visit sim.co.uk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078FC4-8F7D-4354-ABE4-8FF625DA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725" y="4893036"/>
            <a:ext cx="2842549" cy="1195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36CFE-BAD5-45CC-B097-D934068E2829}"/>
              </a:ext>
            </a:extLst>
          </p:cNvPr>
          <p:cNvSpPr txBox="1"/>
          <p:nvPr/>
        </p:nvSpPr>
        <p:spPr>
          <a:xfrm>
            <a:off x="-1" y="1869300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Thank you for your prayers</a:t>
            </a:r>
          </a:p>
        </p:txBody>
      </p:sp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05CED-3B43-4530-A881-B6E4538B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"/>
          <a:stretch/>
        </p:blipFill>
        <p:spPr>
          <a:xfrm>
            <a:off x="0" y="25763"/>
            <a:ext cx="6259130" cy="684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1A542-DBEE-42A1-8417-04DB8AE0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79"/>
            <a:ext cx="6259130" cy="6864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917635" y="1888796"/>
            <a:ext cx="4784035" cy="1938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Christ’s love compels us, because we are convinced that one died for all, and therefore all died.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Corinthians 5:14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Rokkit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9D838-87D5-456B-A1A6-5E6320E56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58" y="0"/>
            <a:ext cx="6282688" cy="68708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AFB24C-64F2-4C53-83EC-7C5611333C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606390" y="1443408"/>
            <a:ext cx="5315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 a multi-skilled ministry team, SIM Paraguay: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share the gospel message.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train believers to serve and lead local churches.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help churches send his people to where he is calling them to serve. 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Rokkit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72A04-82F6-4C55-9745-73AB096D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93" y="984724"/>
            <a:ext cx="5825507" cy="488855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37B081-327B-42D3-B772-996E41B47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D9500-7F2D-4684-B3A8-8FECF06EEA06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9E71A-52D6-47E6-B0DB-3C528757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1172"/>
            <a:ext cx="6095999" cy="477682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E333F1D-2C87-4CE1-8626-177948313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14FE9C-D1D0-4C33-8EB4-D990370D57C3}"/>
              </a:ext>
            </a:extLst>
          </p:cNvPr>
          <p:cNvSpPr txBox="1"/>
          <p:nvPr/>
        </p:nvSpPr>
        <p:spPr>
          <a:xfrm>
            <a:off x="6553202" y="2333685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Rural farmers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CD5A4-1EB6-4971-B087-3CA7877637CE}"/>
              </a:ext>
            </a:extLst>
          </p:cNvPr>
          <p:cNvSpPr txBox="1"/>
          <p:nvPr/>
        </p:nvSpPr>
        <p:spPr>
          <a:xfrm>
            <a:off x="6553198" y="3011548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Nearly half of Paraguay’s population are rural farmers. They are oral learners in the Guaraní language.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 Paraguay are placing missionaries where Bible-teaching churches do not yet exist to build relationships and serve community needs.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4366C-9040-40C4-8C9B-09F20D1869EC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25552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ECC2E-E3E1-4458-BE68-7A98659F737C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22A3A-8C2B-4DE8-B825-4605806A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1172"/>
            <a:ext cx="6095999" cy="477682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59F4A8B-4BE9-4486-AAB5-39457A5F8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9862BF-CF41-46D9-B120-4C65F81E04C5}"/>
              </a:ext>
            </a:extLst>
          </p:cNvPr>
          <p:cNvSpPr txBox="1"/>
          <p:nvPr/>
        </p:nvSpPr>
        <p:spPr>
          <a:xfrm>
            <a:off x="6553202" y="3269257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oral methods, church planting teams can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evangelise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disciple and train church leaders.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DA9F4-E2DC-41A9-BD2D-D3F14A80768B}"/>
              </a:ext>
            </a:extLst>
          </p:cNvPr>
          <p:cNvSpPr txBox="1"/>
          <p:nvPr/>
        </p:nvSpPr>
        <p:spPr>
          <a:xfrm>
            <a:off x="6553202" y="2333685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Rural farmers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52B1-E3AA-45BA-A75B-93A3F82102F5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392839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2AED4-F1ED-4C90-9964-267A4DB567C1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43DC-F8F6-4461-8349-DE9BECC95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445" y="2081173"/>
            <a:ext cx="6429048" cy="4776827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13DD39E-7169-4B71-9E18-25DC6BDA35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34DE0B-5C98-4853-94D0-D5C3918346EC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Young churches with young faith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BA002-B560-4C8B-94CB-56774CED6482}"/>
              </a:ext>
            </a:extLst>
          </p:cNvPr>
          <p:cNvSpPr txBox="1"/>
          <p:nvPr/>
        </p:nvSpPr>
        <p:spPr>
          <a:xfrm>
            <a:off x="6553202" y="3269257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Half of Paraguay’s population are under 20 years old.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Many evangelical churches are no older.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8DA95-11B3-40C4-8C7D-303C1BB71324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33741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20E82-D64B-4FAD-A91C-CE0EAE97F75F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C2C5E-C2F1-4D02-80CD-D78030FFF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445" y="2081173"/>
            <a:ext cx="6429048" cy="477682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E872059-162D-4746-A717-439AC159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AEE1A-F221-4B79-B5AE-02E5D1DE78E6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Young churches with young faith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35AE7-3677-4D72-9169-7CE51F4DE336}"/>
              </a:ext>
            </a:extLst>
          </p:cNvPr>
          <p:cNvSpPr txBox="1"/>
          <p:nvPr/>
        </p:nvSpPr>
        <p:spPr>
          <a:xfrm>
            <a:off x="6553202" y="3269257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critical that these young churches are equipped to teach and disciple the next generation.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 Paraguay is training church leaders in youth and camp ministry.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CD4EB-A095-4693-87EA-FAE5A43394EA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348554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5132" y="1727298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55E5BB-E374-4876-835E-B53FE097C80F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469D8-86F9-4321-9B23-C83EB0C62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4"/>
          <a:stretch/>
        </p:blipFill>
        <p:spPr>
          <a:xfrm>
            <a:off x="2983" y="2094424"/>
            <a:ext cx="6090869" cy="477682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E83899-02DD-4F51-AB57-22E4A863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84EC3-5757-447C-BD87-0F7C9455FA48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Indigenous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E8078-9D7C-48D4-A4B5-47575CADD073}"/>
              </a:ext>
            </a:extLst>
          </p:cNvPr>
          <p:cNvSpPr txBox="1"/>
          <p:nvPr/>
        </p:nvSpPr>
        <p:spPr>
          <a:xfrm>
            <a:off x="6553202" y="3269257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belonging to most of the indigenous groups in Paraguay live and die with almost no access to God’s good news.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BD332-3407-47D3-8D28-EF4E4061EEAE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22569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5132" y="1727298"/>
            <a:ext cx="12192000" cy="4836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55E5BB-E374-4876-835E-B53FE097C80F}"/>
              </a:ext>
            </a:extLst>
          </p:cNvPr>
          <p:cNvSpPr/>
          <p:nvPr/>
        </p:nvSpPr>
        <p:spPr>
          <a:xfrm>
            <a:off x="0" y="2081172"/>
            <a:ext cx="12192005" cy="47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469D8-86F9-4321-9B23-C83EB0C62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4"/>
          <a:stretch/>
        </p:blipFill>
        <p:spPr>
          <a:xfrm>
            <a:off x="2983" y="2094424"/>
            <a:ext cx="6090869" cy="477682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E83899-02DD-4F51-AB57-22E4A863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84EC3-5757-447C-BD87-0F7C9455FA48}"/>
              </a:ext>
            </a:extLst>
          </p:cNvPr>
          <p:cNvSpPr txBox="1"/>
          <p:nvPr/>
        </p:nvSpPr>
        <p:spPr>
          <a:xfrm>
            <a:off x="6429046" y="2362161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Indigenous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E8078-9D7C-48D4-A4B5-47575CADD073}"/>
              </a:ext>
            </a:extLst>
          </p:cNvPr>
          <p:cNvSpPr txBox="1"/>
          <p:nvPr/>
        </p:nvSpPr>
        <p:spPr>
          <a:xfrm>
            <a:off x="6553202" y="3269257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 Paraguay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partnering with other missions to record scriptures in the heart languages of these communities.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sending ministry teams to disciple and train believers.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18FD1-38A1-4A64-84CA-26418DDA1FD0}"/>
              </a:ext>
            </a:extLst>
          </p:cNvPr>
          <p:cNvSpPr txBox="1"/>
          <p:nvPr/>
        </p:nvSpPr>
        <p:spPr>
          <a:xfrm>
            <a:off x="-563221" y="740887"/>
            <a:ext cx="1331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32725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</TotalTime>
  <Words>379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Rokkitt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Amelia Gibson</cp:lastModifiedBy>
  <cp:revision>227</cp:revision>
  <dcterms:created xsi:type="dcterms:W3CDTF">2018-01-04T16:27:46Z</dcterms:created>
  <dcterms:modified xsi:type="dcterms:W3CDTF">2021-02-10T12:28:14Z</dcterms:modified>
</cp:coreProperties>
</file>