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9" r:id="rId4"/>
    <p:sldId id="289" r:id="rId5"/>
    <p:sldId id="290" r:id="rId6"/>
    <p:sldId id="288" r:id="rId7"/>
    <p:sldId id="291" r:id="rId8"/>
    <p:sldId id="286" r:id="rId9"/>
    <p:sldId id="29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D69410"/>
    <a:srgbClr val="FFCC00"/>
    <a:srgbClr val="C25B06"/>
    <a:srgbClr val="A86ED4"/>
    <a:srgbClr val="3A003A"/>
    <a:srgbClr val="660066"/>
    <a:srgbClr val="F3072E"/>
    <a:srgbClr val="003300"/>
    <a:srgbClr val="006699"/>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D262D6-E2EC-49F9-891C-DB5A43FC787A}" v="7" dt="2021-02-03T16:44:46.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lia Gibson" userId="128cc651-66a7-473b-9aac-3c0865c68d92" providerId="ADAL" clId="{5FD262D6-E2EC-49F9-891C-DB5A43FC787A}"/>
    <pc:docChg chg="delSld modSld">
      <pc:chgData name="Amelia Gibson" userId="128cc651-66a7-473b-9aac-3c0865c68d92" providerId="ADAL" clId="{5FD262D6-E2EC-49F9-891C-DB5A43FC787A}" dt="2021-02-11T10:49:37.951" v="721" actId="2696"/>
      <pc:docMkLst>
        <pc:docMk/>
      </pc:docMkLst>
      <pc:sldChg chg="addSp modSp mod">
        <pc:chgData name="Amelia Gibson" userId="128cc651-66a7-473b-9aac-3c0865c68d92" providerId="ADAL" clId="{5FD262D6-E2EC-49F9-891C-DB5A43FC787A}" dt="2021-02-03T16:43:25.127" v="8" actId="207"/>
        <pc:sldMkLst>
          <pc:docMk/>
          <pc:sldMk cId="1816995582" sldId="265"/>
        </pc:sldMkLst>
        <pc:spChg chg="add mod ord">
          <ac:chgData name="Amelia Gibson" userId="128cc651-66a7-473b-9aac-3c0865c68d92" providerId="ADAL" clId="{5FD262D6-E2EC-49F9-891C-DB5A43FC787A}" dt="2021-02-03T16:42:50.250" v="3" actId="208"/>
          <ac:spMkLst>
            <pc:docMk/>
            <pc:sldMk cId="1816995582" sldId="265"/>
            <ac:spMk id="2" creationId="{5F52B0F4-E77F-4D51-8132-1A7C3DB2AE15}"/>
          </ac:spMkLst>
        </pc:spChg>
        <pc:spChg chg="mod">
          <ac:chgData name="Amelia Gibson" userId="128cc651-66a7-473b-9aac-3c0865c68d92" providerId="ADAL" clId="{5FD262D6-E2EC-49F9-891C-DB5A43FC787A}" dt="2021-02-03T16:43:25.127" v="8" actId="207"/>
          <ac:spMkLst>
            <pc:docMk/>
            <pc:sldMk cId="1816995582" sldId="265"/>
            <ac:spMk id="7" creationId="{49211049-9166-4D5A-8B98-F54EB0E2ABDF}"/>
          </ac:spMkLst>
        </pc:spChg>
        <pc:spChg chg="mod">
          <ac:chgData name="Amelia Gibson" userId="128cc651-66a7-473b-9aac-3c0865c68d92" providerId="ADAL" clId="{5FD262D6-E2EC-49F9-891C-DB5A43FC787A}" dt="2021-02-03T16:43:22.506" v="7" actId="207"/>
          <ac:spMkLst>
            <pc:docMk/>
            <pc:sldMk cId="1816995582" sldId="265"/>
            <ac:spMk id="8" creationId="{2F38F3D6-B316-4918-9836-2C459391EB53}"/>
          </ac:spMkLst>
        </pc:spChg>
      </pc:sldChg>
      <pc:sldChg chg="modSp del mod">
        <pc:chgData name="Amelia Gibson" userId="128cc651-66a7-473b-9aac-3c0865c68d92" providerId="ADAL" clId="{5FD262D6-E2EC-49F9-891C-DB5A43FC787A}" dt="2021-02-11T10:49:37.951" v="721" actId="2696"/>
        <pc:sldMkLst>
          <pc:docMk/>
          <pc:sldMk cId="313079704" sldId="284"/>
        </pc:sldMkLst>
        <pc:spChg chg="mod">
          <ac:chgData name="Amelia Gibson" userId="128cc651-66a7-473b-9aac-3c0865c68d92" providerId="ADAL" clId="{5FD262D6-E2EC-49F9-891C-DB5A43FC787A}" dt="2021-02-04T10:29:22.749" v="720" actId="20577"/>
          <ac:spMkLst>
            <pc:docMk/>
            <pc:sldMk cId="313079704" sldId="284"/>
            <ac:spMk id="3" creationId="{AACC3196-A175-4095-BF4D-1DF3EBD522A3}"/>
          </ac:spMkLst>
        </pc:spChg>
        <pc:spChg chg="mod">
          <ac:chgData name="Amelia Gibson" userId="128cc651-66a7-473b-9aac-3c0865c68d92" providerId="ADAL" clId="{5FD262D6-E2EC-49F9-891C-DB5A43FC787A}" dt="2021-02-04T10:29:18.844" v="719" actId="20577"/>
          <ac:spMkLst>
            <pc:docMk/>
            <pc:sldMk cId="313079704" sldId="284"/>
            <ac:spMk id="10" creationId="{795A0E47-351C-414F-98E2-839DB1C40FF5}"/>
          </ac:spMkLst>
        </pc:spChg>
      </pc:sldChg>
      <pc:sldChg chg="modSp mod">
        <pc:chgData name="Amelia Gibson" userId="128cc651-66a7-473b-9aac-3c0865c68d92" providerId="ADAL" clId="{5FD262D6-E2EC-49F9-891C-DB5A43FC787A}" dt="2021-02-03T16:47:44.066" v="677" actId="14100"/>
        <pc:sldMkLst>
          <pc:docMk/>
          <pc:sldMk cId="4198960851" sldId="286"/>
        </pc:sldMkLst>
        <pc:spChg chg="mod">
          <ac:chgData name="Amelia Gibson" userId="128cc651-66a7-473b-9aac-3c0865c68d92" providerId="ADAL" clId="{5FD262D6-E2EC-49F9-891C-DB5A43FC787A}" dt="2021-02-03T16:47:44.066" v="677" actId="14100"/>
          <ac:spMkLst>
            <pc:docMk/>
            <pc:sldMk cId="4198960851" sldId="286"/>
            <ac:spMk id="9" creationId="{89C33859-8F3A-4BB9-9E7A-270E784C8004}"/>
          </ac:spMkLst>
        </pc:spChg>
      </pc:sldChg>
      <pc:sldChg chg="modSp mod">
        <pc:chgData name="Amelia Gibson" userId="128cc651-66a7-473b-9aac-3c0865c68d92" providerId="ADAL" clId="{5FD262D6-E2EC-49F9-891C-DB5A43FC787A}" dt="2021-02-03T16:46:24.469" v="577" actId="20577"/>
        <pc:sldMkLst>
          <pc:docMk/>
          <pc:sldMk cId="3418860661" sldId="288"/>
        </pc:sldMkLst>
        <pc:spChg chg="mod">
          <ac:chgData name="Amelia Gibson" userId="128cc651-66a7-473b-9aac-3c0865c68d92" providerId="ADAL" clId="{5FD262D6-E2EC-49F9-891C-DB5A43FC787A}" dt="2021-02-03T16:46:24.469" v="577" actId="20577"/>
          <ac:spMkLst>
            <pc:docMk/>
            <pc:sldMk cId="3418860661" sldId="288"/>
            <ac:spMk id="9" creationId="{89C33859-8F3A-4BB9-9E7A-270E784C8004}"/>
          </ac:spMkLst>
        </pc:spChg>
      </pc:sldChg>
      <pc:sldChg chg="modSp mod">
        <pc:chgData name="Amelia Gibson" userId="128cc651-66a7-473b-9aac-3c0865c68d92" providerId="ADAL" clId="{5FD262D6-E2EC-49F9-891C-DB5A43FC787A}" dt="2021-02-03T16:46:39.641" v="611" actId="20577"/>
        <pc:sldMkLst>
          <pc:docMk/>
          <pc:sldMk cId="357485182" sldId="291"/>
        </pc:sldMkLst>
        <pc:spChg chg="mod">
          <ac:chgData name="Amelia Gibson" userId="128cc651-66a7-473b-9aac-3c0865c68d92" providerId="ADAL" clId="{5FD262D6-E2EC-49F9-891C-DB5A43FC787A}" dt="2021-02-03T16:46:39.641" v="611" actId="20577"/>
          <ac:spMkLst>
            <pc:docMk/>
            <pc:sldMk cId="357485182" sldId="291"/>
            <ac:spMk id="9" creationId="{5138CD96-BB0C-4434-B7D9-68B801AAFE01}"/>
          </ac:spMkLst>
        </pc:spChg>
      </pc:sldChg>
      <pc:sldChg chg="modSp mod">
        <pc:chgData name="Amelia Gibson" userId="128cc651-66a7-473b-9aac-3c0865c68d92" providerId="ADAL" clId="{5FD262D6-E2EC-49F9-891C-DB5A43FC787A}" dt="2021-02-03T16:48:07.064" v="697" actId="20577"/>
        <pc:sldMkLst>
          <pc:docMk/>
          <pc:sldMk cId="1240135629" sldId="292"/>
        </pc:sldMkLst>
        <pc:spChg chg="mod">
          <ac:chgData name="Amelia Gibson" userId="128cc651-66a7-473b-9aac-3c0865c68d92" providerId="ADAL" clId="{5FD262D6-E2EC-49F9-891C-DB5A43FC787A}" dt="2021-02-03T16:48:07.064" v="697" actId="20577"/>
          <ac:spMkLst>
            <pc:docMk/>
            <pc:sldMk cId="1240135629" sldId="292"/>
            <ac:spMk id="7" creationId="{F0C73578-A176-4F1F-8453-A54C291240B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64FC-31FD-48EE-A9D8-A97F1FC73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6DBB09-3E67-483E-8E4A-2D544203D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158DA0-6C05-4066-B7B0-DDF3A5FEF4AC}"/>
              </a:ext>
            </a:extLst>
          </p:cNvPr>
          <p:cNvSpPr>
            <a:spLocks noGrp="1"/>
          </p:cNvSpPr>
          <p:nvPr>
            <p:ph type="dt" sz="half" idx="10"/>
          </p:nvPr>
        </p:nvSpPr>
        <p:spPr/>
        <p:txBody>
          <a:bodyPr/>
          <a:lstStyle/>
          <a:p>
            <a:fld id="{AF5773C5-6E30-4255-9620-35B1136AB1D9}" type="datetimeFigureOut">
              <a:rPr lang="en-GB" smtClean="0"/>
              <a:t>11/02/2021</a:t>
            </a:fld>
            <a:endParaRPr lang="en-GB"/>
          </a:p>
        </p:txBody>
      </p:sp>
      <p:sp>
        <p:nvSpPr>
          <p:cNvPr id="5" name="Footer Placeholder 4">
            <a:extLst>
              <a:ext uri="{FF2B5EF4-FFF2-40B4-BE49-F238E27FC236}">
                <a16:creationId xmlns:a16="http://schemas.microsoft.com/office/drawing/2014/main" id="{92866A89-64A2-49A8-8581-0D7E756CB6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CBB46-2940-4A9D-9445-C377EDC21C1D}"/>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98051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5D65-89EF-4A25-A6BE-CDF07B2BE9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D8BD44-C3E2-45D0-B098-0B75032062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720DB1-3BDA-4355-AC78-47878D5EDF1C}"/>
              </a:ext>
            </a:extLst>
          </p:cNvPr>
          <p:cNvSpPr>
            <a:spLocks noGrp="1"/>
          </p:cNvSpPr>
          <p:nvPr>
            <p:ph type="dt" sz="half" idx="10"/>
          </p:nvPr>
        </p:nvSpPr>
        <p:spPr/>
        <p:txBody>
          <a:bodyPr/>
          <a:lstStyle/>
          <a:p>
            <a:fld id="{AF5773C5-6E30-4255-9620-35B1136AB1D9}" type="datetimeFigureOut">
              <a:rPr lang="en-GB" smtClean="0"/>
              <a:t>11/02/2021</a:t>
            </a:fld>
            <a:endParaRPr lang="en-GB"/>
          </a:p>
        </p:txBody>
      </p:sp>
      <p:sp>
        <p:nvSpPr>
          <p:cNvPr id="5" name="Footer Placeholder 4">
            <a:extLst>
              <a:ext uri="{FF2B5EF4-FFF2-40B4-BE49-F238E27FC236}">
                <a16:creationId xmlns:a16="http://schemas.microsoft.com/office/drawing/2014/main" id="{94824EC9-10B2-4E17-AC76-53431BDD6B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FDF147-BFE2-47B5-B5DC-72AE976A1455}"/>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209786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23DF3-E526-4541-83D2-C62A1FEB57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7E2DDD-98E6-4E54-A1F8-CF4F4C02C3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17673-5E21-40A3-8A1D-9B315F416127}"/>
              </a:ext>
            </a:extLst>
          </p:cNvPr>
          <p:cNvSpPr>
            <a:spLocks noGrp="1"/>
          </p:cNvSpPr>
          <p:nvPr>
            <p:ph type="dt" sz="half" idx="10"/>
          </p:nvPr>
        </p:nvSpPr>
        <p:spPr/>
        <p:txBody>
          <a:bodyPr/>
          <a:lstStyle/>
          <a:p>
            <a:fld id="{AF5773C5-6E30-4255-9620-35B1136AB1D9}" type="datetimeFigureOut">
              <a:rPr lang="en-GB" smtClean="0"/>
              <a:t>11/02/2021</a:t>
            </a:fld>
            <a:endParaRPr lang="en-GB"/>
          </a:p>
        </p:txBody>
      </p:sp>
      <p:sp>
        <p:nvSpPr>
          <p:cNvPr id="5" name="Footer Placeholder 4">
            <a:extLst>
              <a:ext uri="{FF2B5EF4-FFF2-40B4-BE49-F238E27FC236}">
                <a16:creationId xmlns:a16="http://schemas.microsoft.com/office/drawing/2014/main" id="{A6EBDD79-3296-4CD4-94B1-C236BCD11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5A0DB-0EEA-4D16-9FCD-64F0D43B2AAE}"/>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80912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60C8-6905-4F70-B002-56F8B76AA5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29D108-6C0B-4B8E-8D08-CB9AF5AF83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A6BDAD-5C73-4E53-9909-B32FBB4FA580}"/>
              </a:ext>
            </a:extLst>
          </p:cNvPr>
          <p:cNvSpPr>
            <a:spLocks noGrp="1"/>
          </p:cNvSpPr>
          <p:nvPr>
            <p:ph type="dt" sz="half" idx="10"/>
          </p:nvPr>
        </p:nvSpPr>
        <p:spPr/>
        <p:txBody>
          <a:bodyPr/>
          <a:lstStyle/>
          <a:p>
            <a:fld id="{AF5773C5-6E30-4255-9620-35B1136AB1D9}" type="datetimeFigureOut">
              <a:rPr lang="en-GB" smtClean="0"/>
              <a:t>11/02/2021</a:t>
            </a:fld>
            <a:endParaRPr lang="en-GB"/>
          </a:p>
        </p:txBody>
      </p:sp>
      <p:sp>
        <p:nvSpPr>
          <p:cNvPr id="5" name="Footer Placeholder 4">
            <a:extLst>
              <a:ext uri="{FF2B5EF4-FFF2-40B4-BE49-F238E27FC236}">
                <a16:creationId xmlns:a16="http://schemas.microsoft.com/office/drawing/2014/main" id="{B9F213E4-46FC-433D-840B-0DD12C5E9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6F4B9-98F1-48BE-9663-4916978D30B0}"/>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276520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D8B3-440E-4EC8-8046-958EF6579F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C92B01-47A6-4CB1-88F4-061FFFF005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01E462-5AA3-4C36-91DC-36A45720F7F8}"/>
              </a:ext>
            </a:extLst>
          </p:cNvPr>
          <p:cNvSpPr>
            <a:spLocks noGrp="1"/>
          </p:cNvSpPr>
          <p:nvPr>
            <p:ph type="dt" sz="half" idx="10"/>
          </p:nvPr>
        </p:nvSpPr>
        <p:spPr/>
        <p:txBody>
          <a:bodyPr/>
          <a:lstStyle/>
          <a:p>
            <a:fld id="{AF5773C5-6E30-4255-9620-35B1136AB1D9}" type="datetimeFigureOut">
              <a:rPr lang="en-GB" smtClean="0"/>
              <a:t>11/02/2021</a:t>
            </a:fld>
            <a:endParaRPr lang="en-GB"/>
          </a:p>
        </p:txBody>
      </p:sp>
      <p:sp>
        <p:nvSpPr>
          <p:cNvPr id="5" name="Footer Placeholder 4">
            <a:extLst>
              <a:ext uri="{FF2B5EF4-FFF2-40B4-BE49-F238E27FC236}">
                <a16:creationId xmlns:a16="http://schemas.microsoft.com/office/drawing/2014/main" id="{C52483A4-8A8D-43FA-BBA3-BD3578C089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5A029F-8F0D-46AC-B8EE-A5E3D4C1793B}"/>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140780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7D89-8794-4C8D-B42C-03522DFC11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001664-DA5C-406B-9D5B-92E572B21B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2B57F1-B1EA-4770-9377-37913FD806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94108F-5231-4F5F-A12B-95E3757B3FD8}"/>
              </a:ext>
            </a:extLst>
          </p:cNvPr>
          <p:cNvSpPr>
            <a:spLocks noGrp="1"/>
          </p:cNvSpPr>
          <p:nvPr>
            <p:ph type="dt" sz="half" idx="10"/>
          </p:nvPr>
        </p:nvSpPr>
        <p:spPr/>
        <p:txBody>
          <a:bodyPr/>
          <a:lstStyle/>
          <a:p>
            <a:fld id="{AF5773C5-6E30-4255-9620-35B1136AB1D9}" type="datetimeFigureOut">
              <a:rPr lang="en-GB" smtClean="0"/>
              <a:t>11/02/2021</a:t>
            </a:fld>
            <a:endParaRPr lang="en-GB"/>
          </a:p>
        </p:txBody>
      </p:sp>
      <p:sp>
        <p:nvSpPr>
          <p:cNvPr id="6" name="Footer Placeholder 5">
            <a:extLst>
              <a:ext uri="{FF2B5EF4-FFF2-40B4-BE49-F238E27FC236}">
                <a16:creationId xmlns:a16="http://schemas.microsoft.com/office/drawing/2014/main" id="{9DF33254-F833-43EF-898E-9116769000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E38A97-F76D-4A83-B26A-A3789327B274}"/>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284693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485A-73D5-47A2-A4F3-4B5C1C96D2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CF191C-D218-4849-A778-3EE2F8BD4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087BDC-E92E-47AF-83D7-00F70E7C1D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C9027A-AFE2-4DF0-BB35-CAC45C532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F6CEA1-F10C-4D85-8151-D78BDBAFE2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FEACB6-C1BB-429F-A489-143DE5CF171B}"/>
              </a:ext>
            </a:extLst>
          </p:cNvPr>
          <p:cNvSpPr>
            <a:spLocks noGrp="1"/>
          </p:cNvSpPr>
          <p:nvPr>
            <p:ph type="dt" sz="half" idx="10"/>
          </p:nvPr>
        </p:nvSpPr>
        <p:spPr/>
        <p:txBody>
          <a:bodyPr/>
          <a:lstStyle/>
          <a:p>
            <a:fld id="{AF5773C5-6E30-4255-9620-35B1136AB1D9}" type="datetimeFigureOut">
              <a:rPr lang="en-GB" smtClean="0"/>
              <a:t>11/02/2021</a:t>
            </a:fld>
            <a:endParaRPr lang="en-GB"/>
          </a:p>
        </p:txBody>
      </p:sp>
      <p:sp>
        <p:nvSpPr>
          <p:cNvPr id="8" name="Footer Placeholder 7">
            <a:extLst>
              <a:ext uri="{FF2B5EF4-FFF2-40B4-BE49-F238E27FC236}">
                <a16:creationId xmlns:a16="http://schemas.microsoft.com/office/drawing/2014/main" id="{F30945E1-0A5C-4DAC-A800-CA33FB811E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DE9D4F-E13D-4E8C-924C-2AEA4B1EB788}"/>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153924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6147-0928-4398-BC21-D2BBE84E2E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FAC008-5583-4624-AC63-DA990ABFB64D}"/>
              </a:ext>
            </a:extLst>
          </p:cNvPr>
          <p:cNvSpPr>
            <a:spLocks noGrp="1"/>
          </p:cNvSpPr>
          <p:nvPr>
            <p:ph type="dt" sz="half" idx="10"/>
          </p:nvPr>
        </p:nvSpPr>
        <p:spPr/>
        <p:txBody>
          <a:bodyPr/>
          <a:lstStyle/>
          <a:p>
            <a:fld id="{AF5773C5-6E30-4255-9620-35B1136AB1D9}" type="datetimeFigureOut">
              <a:rPr lang="en-GB" smtClean="0"/>
              <a:t>11/02/2021</a:t>
            </a:fld>
            <a:endParaRPr lang="en-GB"/>
          </a:p>
        </p:txBody>
      </p:sp>
      <p:sp>
        <p:nvSpPr>
          <p:cNvPr id="4" name="Footer Placeholder 3">
            <a:extLst>
              <a:ext uri="{FF2B5EF4-FFF2-40B4-BE49-F238E27FC236}">
                <a16:creationId xmlns:a16="http://schemas.microsoft.com/office/drawing/2014/main" id="{8B797552-55B0-4BCB-BF52-E6643F178E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076579-719D-4CC6-8084-DB859B38FA47}"/>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94908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B717E-B4D3-4B3D-9911-BC2F738D5FF0}"/>
              </a:ext>
            </a:extLst>
          </p:cNvPr>
          <p:cNvSpPr>
            <a:spLocks noGrp="1"/>
          </p:cNvSpPr>
          <p:nvPr>
            <p:ph type="dt" sz="half" idx="10"/>
          </p:nvPr>
        </p:nvSpPr>
        <p:spPr/>
        <p:txBody>
          <a:bodyPr/>
          <a:lstStyle/>
          <a:p>
            <a:fld id="{AF5773C5-6E30-4255-9620-35B1136AB1D9}" type="datetimeFigureOut">
              <a:rPr lang="en-GB" smtClean="0"/>
              <a:t>11/02/2021</a:t>
            </a:fld>
            <a:endParaRPr lang="en-GB"/>
          </a:p>
        </p:txBody>
      </p:sp>
      <p:sp>
        <p:nvSpPr>
          <p:cNvPr id="3" name="Footer Placeholder 2">
            <a:extLst>
              <a:ext uri="{FF2B5EF4-FFF2-40B4-BE49-F238E27FC236}">
                <a16:creationId xmlns:a16="http://schemas.microsoft.com/office/drawing/2014/main" id="{A03BE6E1-8824-4C9A-88CB-D7F020774E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C1FD3F-4448-47EB-AC99-8BF2BF540913}"/>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40654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B098-FBDA-41F5-AE26-A760A7AFB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F31EF3-2F89-4701-B1EB-930C40758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901431-35E1-4929-89CB-B593255BB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514EE2-EB51-43F0-AD27-59CDFE26088E}"/>
              </a:ext>
            </a:extLst>
          </p:cNvPr>
          <p:cNvSpPr>
            <a:spLocks noGrp="1"/>
          </p:cNvSpPr>
          <p:nvPr>
            <p:ph type="dt" sz="half" idx="10"/>
          </p:nvPr>
        </p:nvSpPr>
        <p:spPr/>
        <p:txBody>
          <a:bodyPr/>
          <a:lstStyle/>
          <a:p>
            <a:fld id="{AF5773C5-6E30-4255-9620-35B1136AB1D9}" type="datetimeFigureOut">
              <a:rPr lang="en-GB" smtClean="0"/>
              <a:t>11/02/2021</a:t>
            </a:fld>
            <a:endParaRPr lang="en-GB"/>
          </a:p>
        </p:txBody>
      </p:sp>
      <p:sp>
        <p:nvSpPr>
          <p:cNvPr id="6" name="Footer Placeholder 5">
            <a:extLst>
              <a:ext uri="{FF2B5EF4-FFF2-40B4-BE49-F238E27FC236}">
                <a16:creationId xmlns:a16="http://schemas.microsoft.com/office/drawing/2014/main" id="{D0DF4968-CA68-4427-A96D-0F32AB93F5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D25AF3-4BC1-4B9B-8818-D0B8A8FCDB36}"/>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644725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6467-A73B-4B8D-A5BD-3721F1ADA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2489BA-8291-486A-A491-50A5BCBEB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202C2B3-93D3-4A86-9300-11DF756AE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EEECEC-5664-40A8-9267-F921E6614C1E}"/>
              </a:ext>
            </a:extLst>
          </p:cNvPr>
          <p:cNvSpPr>
            <a:spLocks noGrp="1"/>
          </p:cNvSpPr>
          <p:nvPr>
            <p:ph type="dt" sz="half" idx="10"/>
          </p:nvPr>
        </p:nvSpPr>
        <p:spPr/>
        <p:txBody>
          <a:bodyPr/>
          <a:lstStyle/>
          <a:p>
            <a:fld id="{AF5773C5-6E30-4255-9620-35B1136AB1D9}" type="datetimeFigureOut">
              <a:rPr lang="en-GB" smtClean="0"/>
              <a:t>11/02/2021</a:t>
            </a:fld>
            <a:endParaRPr lang="en-GB"/>
          </a:p>
        </p:txBody>
      </p:sp>
      <p:sp>
        <p:nvSpPr>
          <p:cNvPr id="6" name="Footer Placeholder 5">
            <a:extLst>
              <a:ext uri="{FF2B5EF4-FFF2-40B4-BE49-F238E27FC236}">
                <a16:creationId xmlns:a16="http://schemas.microsoft.com/office/drawing/2014/main" id="{CD753D53-C622-4793-A59A-AAE300E3D7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C08C21-1648-4F77-9F78-B65A0DE912EF}"/>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51486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DE9B86-9512-4448-9515-02CC3C39B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7F4F72-CD00-44E7-A4AB-5F5351197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BE9D29-BC04-460D-A244-CC1EB9F00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773C5-6E30-4255-9620-35B1136AB1D9}" type="datetimeFigureOut">
              <a:rPr lang="en-GB" smtClean="0"/>
              <a:t>11/02/2021</a:t>
            </a:fld>
            <a:endParaRPr lang="en-GB"/>
          </a:p>
        </p:txBody>
      </p:sp>
      <p:sp>
        <p:nvSpPr>
          <p:cNvPr id="5" name="Footer Placeholder 4">
            <a:extLst>
              <a:ext uri="{FF2B5EF4-FFF2-40B4-BE49-F238E27FC236}">
                <a16:creationId xmlns:a16="http://schemas.microsoft.com/office/drawing/2014/main" id="{0EB74D6E-ABAB-4453-85A5-4D37610D3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4AB28A-044D-4457-8FAB-C5A0D086A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3CB0F-39EE-4AE7-BBE7-67DE7D1BBAA8}" type="slidenum">
              <a:rPr lang="en-GB" smtClean="0"/>
              <a:t>‹#›</a:t>
            </a:fld>
            <a:endParaRPr lang="en-GB"/>
          </a:p>
        </p:txBody>
      </p:sp>
    </p:spTree>
    <p:extLst>
      <p:ext uri="{BB962C8B-B14F-4D97-AF65-F5344CB8AC3E}">
        <p14:creationId xmlns:p14="http://schemas.microsoft.com/office/powerpoint/2010/main" val="1188951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CD5A6C-A6F5-488C-9253-957EB21A6FF1}"/>
              </a:ext>
            </a:extLst>
          </p:cNvPr>
          <p:cNvSpPr/>
          <p:nvPr/>
        </p:nvSpPr>
        <p:spPr>
          <a:xfrm>
            <a:off x="-92765" y="-1"/>
            <a:ext cx="12301009" cy="2264229"/>
          </a:xfrm>
          <a:prstGeom prst="rect">
            <a:avLst/>
          </a:prstGeom>
          <a:solidFill>
            <a:srgbClr val="C55A11"/>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576BCD3-F353-4663-B8CD-C266763C8D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765" y="2264228"/>
            <a:ext cx="12301009" cy="261191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026E3CBD-24B4-4A7A-8125-240306BD92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6594" y="843297"/>
            <a:ext cx="1976483" cy="830997"/>
          </a:xfrm>
          <a:prstGeom prst="rect">
            <a:avLst/>
          </a:prstGeom>
        </p:spPr>
      </p:pic>
      <p:sp>
        <p:nvSpPr>
          <p:cNvPr id="9" name="TextBox 8">
            <a:extLst>
              <a:ext uri="{FF2B5EF4-FFF2-40B4-BE49-F238E27FC236}">
                <a16:creationId xmlns:a16="http://schemas.microsoft.com/office/drawing/2014/main" id="{13C6635D-47B7-496E-98A0-4828227E7807}"/>
              </a:ext>
            </a:extLst>
          </p:cNvPr>
          <p:cNvSpPr txBox="1"/>
          <p:nvPr/>
        </p:nvSpPr>
        <p:spPr>
          <a:xfrm>
            <a:off x="3866990" y="851707"/>
            <a:ext cx="4458020" cy="830997"/>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GB" sz="4800" dirty="0">
                <a:solidFill>
                  <a:schemeClr val="bg1"/>
                </a:solidFill>
                <a:latin typeface="+mj-lt"/>
              </a:rPr>
              <a:t>PRAY FOR NIGER</a:t>
            </a:r>
          </a:p>
        </p:txBody>
      </p:sp>
    </p:spTree>
    <p:extLst>
      <p:ext uri="{BB962C8B-B14F-4D97-AF65-F5344CB8AC3E}">
        <p14:creationId xmlns:p14="http://schemas.microsoft.com/office/powerpoint/2010/main" val="101355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52B0F4-E77F-4D51-8132-1A7C3DB2AE15}"/>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close up of a sign&#10;&#10;Description automatically generated">
            <a:extLst>
              <a:ext uri="{FF2B5EF4-FFF2-40B4-BE49-F238E27FC236}">
                <a16:creationId xmlns:a16="http://schemas.microsoft.com/office/drawing/2014/main" id="{A1AF6F80-982D-4855-9674-BCEEE23B91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09572" y="4136083"/>
            <a:ext cx="1972855" cy="954107"/>
          </a:xfrm>
          <a:prstGeom prst="rect">
            <a:avLst/>
          </a:prstGeom>
        </p:spPr>
      </p:pic>
      <p:sp>
        <p:nvSpPr>
          <p:cNvPr id="7" name="TextBox 6">
            <a:extLst>
              <a:ext uri="{FF2B5EF4-FFF2-40B4-BE49-F238E27FC236}">
                <a16:creationId xmlns:a16="http://schemas.microsoft.com/office/drawing/2014/main" id="{49211049-9166-4D5A-8B98-F54EB0E2ABDF}"/>
              </a:ext>
            </a:extLst>
          </p:cNvPr>
          <p:cNvSpPr txBox="1"/>
          <p:nvPr/>
        </p:nvSpPr>
        <p:spPr>
          <a:xfrm>
            <a:off x="2905763" y="1458700"/>
            <a:ext cx="6539496" cy="769441"/>
          </a:xfrm>
          <a:prstGeom prst="rect">
            <a:avLst/>
          </a:prstGeom>
          <a:noFill/>
          <a:effectLst/>
        </p:spPr>
        <p:txBody>
          <a:bodyPr wrap="square" rtlCol="0">
            <a:spAutoFit/>
          </a:bodyPr>
          <a:lstStyle/>
          <a:p>
            <a:pPr algn="ctr"/>
            <a:r>
              <a:rPr lang="en-GB" sz="4400" dirty="0">
                <a:solidFill>
                  <a:schemeClr val="tx1">
                    <a:lumMod val="85000"/>
                    <a:lumOff val="15000"/>
                  </a:schemeClr>
                </a:solidFill>
                <a:latin typeface="+mj-lt"/>
              </a:rPr>
              <a:t>Thank you for your prayers</a:t>
            </a:r>
          </a:p>
        </p:txBody>
      </p:sp>
      <p:sp>
        <p:nvSpPr>
          <p:cNvPr id="8" name="TextBox 7">
            <a:extLst>
              <a:ext uri="{FF2B5EF4-FFF2-40B4-BE49-F238E27FC236}">
                <a16:creationId xmlns:a16="http://schemas.microsoft.com/office/drawing/2014/main" id="{2F38F3D6-B316-4918-9836-2C459391EB53}"/>
              </a:ext>
            </a:extLst>
          </p:cNvPr>
          <p:cNvSpPr txBox="1"/>
          <p:nvPr/>
        </p:nvSpPr>
        <p:spPr>
          <a:xfrm>
            <a:off x="1934815" y="2521084"/>
            <a:ext cx="8481392" cy="1077218"/>
          </a:xfrm>
          <a:prstGeom prst="rect">
            <a:avLst/>
          </a:prstGeom>
          <a:noFill/>
          <a:effectLst/>
        </p:spPr>
        <p:txBody>
          <a:bodyPr wrap="square" rtlCol="0">
            <a:spAutoFit/>
          </a:bodyPr>
          <a:lstStyle/>
          <a:p>
            <a:pPr algn="ctr"/>
            <a:r>
              <a:rPr lang="en-GB" sz="3200" dirty="0">
                <a:solidFill>
                  <a:schemeClr val="tx1">
                    <a:lumMod val="85000"/>
                    <a:lumOff val="15000"/>
                  </a:schemeClr>
                </a:solidFill>
              </a:rPr>
              <a:t>For more information, prayer resources, or if you are interested in serving, please visit sim.co.uk</a:t>
            </a:r>
          </a:p>
        </p:txBody>
      </p:sp>
    </p:spTree>
    <p:extLst>
      <p:ext uri="{BB962C8B-B14F-4D97-AF65-F5344CB8AC3E}">
        <p14:creationId xmlns:p14="http://schemas.microsoft.com/office/powerpoint/2010/main" val="181699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CC3196-A175-4095-BF4D-1DF3EBD522A3}"/>
              </a:ext>
            </a:extLst>
          </p:cNvPr>
          <p:cNvSpPr txBox="1"/>
          <p:nvPr/>
        </p:nvSpPr>
        <p:spPr>
          <a:xfrm>
            <a:off x="6821841" y="1727280"/>
            <a:ext cx="4927925" cy="3416320"/>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2400" dirty="0">
                <a:solidFill>
                  <a:schemeClr val="bg1"/>
                </a:solidFill>
                <a:latin typeface="Rokkitt" panose="00000500000000000000" pitchFamily="2" charset="0"/>
              </a:rPr>
              <a:t>And who through the Spirit of holiness was appointed the Son of God in power by his resurrection from the dead: Jesus Christ our Lord. Through him we received grace and apostleship to call all the Gentiles to the obedience that comes from faith for his name’s sake.</a:t>
            </a:r>
          </a:p>
          <a:p>
            <a:r>
              <a:rPr lang="en-GB" sz="2400" b="1" dirty="0">
                <a:solidFill>
                  <a:schemeClr val="bg1"/>
                </a:solidFill>
                <a:latin typeface="Rokkitt" panose="00000500000000000000" pitchFamily="2" charset="0"/>
              </a:rPr>
              <a:t>Romans 1:4–5</a:t>
            </a:r>
            <a:endParaRPr lang="en-GB" sz="1600" b="1" dirty="0">
              <a:solidFill>
                <a:schemeClr val="bg1"/>
              </a:solidFill>
              <a:latin typeface="Rokkitt" panose="00000500000000000000" pitchFamily="2"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
            <a:ext cx="6259132" cy="6864437"/>
          </a:xfrm>
          <a:prstGeom prst="rect">
            <a:avLst/>
          </a:prstGeom>
        </p:spPr>
      </p:pic>
      <p:pic>
        <p:nvPicPr>
          <p:cNvPr id="5" name="Picture 4">
            <a:extLst>
              <a:ext uri="{FF2B5EF4-FFF2-40B4-BE49-F238E27FC236}">
                <a16:creationId xmlns:a16="http://schemas.microsoft.com/office/drawing/2014/main" id="{3E26703C-1D85-4569-A32F-4E608A48DB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2709" y="6441"/>
            <a:ext cx="6821841" cy="6857998"/>
          </a:xfrm>
          <a:prstGeom prst="rect">
            <a:avLst/>
          </a:prstGeom>
        </p:spPr>
      </p:pic>
      <p:pic>
        <p:nvPicPr>
          <p:cNvPr id="7" name="Picture 6" descr="A close up of a sign&#10;&#10;Description automatically generated">
            <a:extLst>
              <a:ext uri="{FF2B5EF4-FFF2-40B4-BE49-F238E27FC236}">
                <a16:creationId xmlns:a16="http://schemas.microsoft.com/office/drawing/2014/main" id="{17A8EF97-FA9D-41B5-8E9A-4D60EDBF4F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Tree>
    <p:extLst>
      <p:ext uri="{BB962C8B-B14F-4D97-AF65-F5344CB8AC3E}">
        <p14:creationId xmlns:p14="http://schemas.microsoft.com/office/powerpoint/2010/main" val="297360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1669774"/>
            <a:ext cx="12192000" cy="5188225"/>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pic>
        <p:nvPicPr>
          <p:cNvPr id="4" name="Picture 3">
            <a:extLst>
              <a:ext uri="{FF2B5EF4-FFF2-40B4-BE49-F238E27FC236}">
                <a16:creationId xmlns:a16="http://schemas.microsoft.com/office/drawing/2014/main" id="{51EA43DC-F8F6-4461-8349-DE9BECC955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278" r="3315"/>
          <a:stretch/>
        </p:blipFill>
        <p:spPr>
          <a:xfrm>
            <a:off x="-2" y="1669774"/>
            <a:ext cx="5176688" cy="5188226"/>
          </a:xfrm>
          <a:prstGeom prst="rect">
            <a:avLst/>
          </a:prstGeom>
          <a:effectLst>
            <a:softEdge rad="0"/>
          </a:effectLst>
        </p:spPr>
      </p:pic>
      <p:sp>
        <p:nvSpPr>
          <p:cNvPr id="3" name="TextBox 2">
            <a:extLst>
              <a:ext uri="{FF2B5EF4-FFF2-40B4-BE49-F238E27FC236}">
                <a16:creationId xmlns:a16="http://schemas.microsoft.com/office/drawing/2014/main" id="{AACC3196-A175-4095-BF4D-1DF3EBD522A3}"/>
              </a:ext>
            </a:extLst>
          </p:cNvPr>
          <p:cNvSpPr txBox="1"/>
          <p:nvPr/>
        </p:nvSpPr>
        <p:spPr>
          <a:xfrm>
            <a:off x="5525251" y="2782131"/>
            <a:ext cx="6308036" cy="3477875"/>
          </a:xfrm>
          <a:prstGeom prst="rect">
            <a:avLst/>
          </a:prstGeom>
          <a:noFill/>
        </p:spPr>
        <p:txBody>
          <a:bodyPr wrap="square" rtlCol="0">
            <a:spAutoFit/>
          </a:bodyPr>
          <a:lstStyle/>
          <a:p>
            <a:r>
              <a:rPr lang="en-US" sz="2000" dirty="0"/>
              <a:t>God has called SIM to help bring the message of salvation to Niger.</a:t>
            </a:r>
          </a:p>
          <a:p>
            <a:pPr marL="342900" indent="-342900">
              <a:buFont typeface="Arial" panose="020B0604020202020204" pitchFamily="34" charset="0"/>
              <a:buChar char="•"/>
            </a:pPr>
            <a:endParaRPr lang="en-US" sz="2000" dirty="0"/>
          </a:p>
          <a:p>
            <a:r>
              <a:rPr lang="en-US" sz="2000" dirty="0"/>
              <a:t>We are convinced that the gospel sets us free and no one should live and die without hearing the good news.</a:t>
            </a:r>
          </a:p>
          <a:p>
            <a:pPr marL="342900" indent="-342900">
              <a:buFont typeface="Arial" panose="020B0604020202020204" pitchFamily="34" charset="0"/>
              <a:buChar char="•"/>
            </a:pPr>
            <a:endParaRPr lang="en-US" sz="2000" dirty="0"/>
          </a:p>
          <a:p>
            <a:r>
              <a:rPr lang="en-US" sz="2000" dirty="0"/>
              <a:t>More than 17 million people are living and dying without Christ in Niger. </a:t>
            </a:r>
          </a:p>
          <a:p>
            <a:pPr marL="342900" indent="-342900">
              <a:buFont typeface="Arial" panose="020B0604020202020204" pitchFamily="34" charset="0"/>
              <a:buChar char="•"/>
            </a:pPr>
            <a:endParaRPr lang="en-US" sz="2000" dirty="0"/>
          </a:p>
          <a:p>
            <a:r>
              <a:rPr lang="en-US" sz="2000" dirty="0"/>
              <a:t>Are you called to serve within a diverse ministry team and help bring this life-changing message to Niger?</a:t>
            </a:r>
          </a:p>
        </p:txBody>
      </p:sp>
      <p:pic>
        <p:nvPicPr>
          <p:cNvPr id="7" name="Picture 6" descr="A close up of a sign&#10;&#10;Description automatically generated">
            <a:extLst>
              <a:ext uri="{FF2B5EF4-FFF2-40B4-BE49-F238E27FC236}">
                <a16:creationId xmlns:a16="http://schemas.microsoft.com/office/drawing/2014/main" id="{B05D13B4-560D-470E-8722-E0EB2837CF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0" name="TextBox 9">
            <a:extLst>
              <a:ext uri="{FF2B5EF4-FFF2-40B4-BE49-F238E27FC236}">
                <a16:creationId xmlns:a16="http://schemas.microsoft.com/office/drawing/2014/main" id="{47DD5D67-F13C-4CAE-BAEB-DC287B2AF059}"/>
              </a:ext>
            </a:extLst>
          </p:cNvPr>
          <p:cNvSpPr txBox="1"/>
          <p:nvPr/>
        </p:nvSpPr>
        <p:spPr>
          <a:xfrm>
            <a:off x="468459" y="530093"/>
            <a:ext cx="11308085" cy="769441"/>
          </a:xfrm>
          <a:prstGeom prst="rect">
            <a:avLst/>
          </a:prstGeom>
          <a:noFill/>
        </p:spPr>
        <p:txBody>
          <a:bodyPr wrap="square" rtlCol="0">
            <a:spAutoFit/>
          </a:bodyPr>
          <a:lstStyle/>
          <a:p>
            <a:pPr algn="ctr"/>
            <a:r>
              <a:rPr lang="en-GB" sz="4400" dirty="0">
                <a:solidFill>
                  <a:schemeClr val="bg1"/>
                </a:solidFill>
                <a:latin typeface="+mj-lt"/>
              </a:rPr>
              <a:t>COMMUNITIES WHERE CHRIST IS LEAST KNOWN</a:t>
            </a:r>
          </a:p>
        </p:txBody>
      </p:sp>
      <p:sp>
        <p:nvSpPr>
          <p:cNvPr id="11" name="TextBox 10">
            <a:extLst>
              <a:ext uri="{FF2B5EF4-FFF2-40B4-BE49-F238E27FC236}">
                <a16:creationId xmlns:a16="http://schemas.microsoft.com/office/drawing/2014/main" id="{C24E6134-EB87-4BE4-884A-CF1329FA9899}"/>
              </a:ext>
            </a:extLst>
          </p:cNvPr>
          <p:cNvSpPr txBox="1"/>
          <p:nvPr/>
        </p:nvSpPr>
        <p:spPr>
          <a:xfrm>
            <a:off x="5525251" y="1933565"/>
            <a:ext cx="5553695" cy="584775"/>
          </a:xfrm>
          <a:prstGeom prst="rect">
            <a:avLst/>
          </a:prstGeom>
          <a:noFill/>
        </p:spPr>
        <p:txBody>
          <a:bodyPr wrap="square" rtlCol="0">
            <a:spAutoFit/>
          </a:bodyPr>
          <a:lstStyle/>
          <a:p>
            <a:r>
              <a:rPr lang="en-GB" sz="3200" dirty="0">
                <a:solidFill>
                  <a:schemeClr val="bg2">
                    <a:lumMod val="50000"/>
                  </a:schemeClr>
                </a:solidFill>
              </a:rPr>
              <a:t>Our vision</a:t>
            </a:r>
          </a:p>
        </p:txBody>
      </p:sp>
    </p:spTree>
    <p:extLst>
      <p:ext uri="{BB962C8B-B14F-4D97-AF65-F5344CB8AC3E}">
        <p14:creationId xmlns:p14="http://schemas.microsoft.com/office/powerpoint/2010/main" val="255524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1709530"/>
            <a:ext cx="12192000" cy="5148469"/>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5525251" y="2928336"/>
            <a:ext cx="5818610" cy="2554545"/>
          </a:xfrm>
          <a:prstGeom prst="rect">
            <a:avLst/>
          </a:prstGeom>
          <a:noFill/>
        </p:spPr>
        <p:txBody>
          <a:bodyPr wrap="square" rtlCol="0">
            <a:spAutoFit/>
          </a:bodyPr>
          <a:lstStyle/>
          <a:p>
            <a:r>
              <a:rPr lang="en-US" sz="2000" dirty="0"/>
              <a:t>Students at the Nigerien national university are open to new ideas and philosophies during their university years. </a:t>
            </a:r>
          </a:p>
          <a:p>
            <a:endParaRPr lang="en-US" sz="2000" dirty="0"/>
          </a:p>
          <a:p>
            <a:r>
              <a:rPr lang="en-US" sz="2000" dirty="0"/>
              <a:t>Several missionaries have Bible studies with groups of university students and churches are also seeking to include students in their activities and outreach.</a:t>
            </a:r>
          </a:p>
          <a:p>
            <a:endParaRPr lang="en-US" sz="2000" dirty="0"/>
          </a:p>
        </p:txBody>
      </p:sp>
      <p:pic>
        <p:nvPicPr>
          <p:cNvPr id="4" name="Picture 3">
            <a:extLst>
              <a:ext uri="{FF2B5EF4-FFF2-40B4-BE49-F238E27FC236}">
                <a16:creationId xmlns:a16="http://schemas.microsoft.com/office/drawing/2014/main" id="{51EA43DC-F8F6-4461-8349-DE9BECC955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6089"/>
          <a:stretch/>
        </p:blipFill>
        <p:spPr>
          <a:xfrm>
            <a:off x="1525" y="1709529"/>
            <a:ext cx="5189715" cy="5148469"/>
          </a:xfrm>
          <a:prstGeom prst="rect">
            <a:avLst/>
          </a:prstGeom>
          <a:effectLst>
            <a:softEdge rad="0"/>
          </a:effectLst>
        </p:spPr>
      </p:pic>
      <p:pic>
        <p:nvPicPr>
          <p:cNvPr id="9" name="Picture 8" descr="A close up of a sign&#10;&#10;Description automatically generated">
            <a:extLst>
              <a:ext uri="{FF2B5EF4-FFF2-40B4-BE49-F238E27FC236}">
                <a16:creationId xmlns:a16="http://schemas.microsoft.com/office/drawing/2014/main" id="{46173FEE-6E0B-4C14-8B26-1BF3BA2210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0" name="TextBox 9">
            <a:extLst>
              <a:ext uri="{FF2B5EF4-FFF2-40B4-BE49-F238E27FC236}">
                <a16:creationId xmlns:a16="http://schemas.microsoft.com/office/drawing/2014/main" id="{E77E5BD7-92B0-4202-8436-447BAA41DF75}"/>
              </a:ext>
            </a:extLst>
          </p:cNvPr>
          <p:cNvSpPr txBox="1"/>
          <p:nvPr/>
        </p:nvSpPr>
        <p:spPr>
          <a:xfrm>
            <a:off x="468459" y="530093"/>
            <a:ext cx="11308085" cy="769441"/>
          </a:xfrm>
          <a:prstGeom prst="rect">
            <a:avLst/>
          </a:prstGeom>
          <a:noFill/>
        </p:spPr>
        <p:txBody>
          <a:bodyPr wrap="square" rtlCol="0">
            <a:spAutoFit/>
          </a:bodyPr>
          <a:lstStyle/>
          <a:p>
            <a:pPr algn="ctr"/>
            <a:r>
              <a:rPr lang="en-GB" sz="4400" dirty="0">
                <a:solidFill>
                  <a:schemeClr val="bg1"/>
                </a:solidFill>
                <a:latin typeface="+mj-lt"/>
              </a:rPr>
              <a:t>COMMUNITIES WHERE CHRIST IS LEAST KNOWN</a:t>
            </a:r>
          </a:p>
        </p:txBody>
      </p:sp>
      <p:sp>
        <p:nvSpPr>
          <p:cNvPr id="13" name="TextBox 12">
            <a:extLst>
              <a:ext uri="{FF2B5EF4-FFF2-40B4-BE49-F238E27FC236}">
                <a16:creationId xmlns:a16="http://schemas.microsoft.com/office/drawing/2014/main" id="{341502D8-53E9-41FC-8D0B-ECFF643E11D3}"/>
              </a:ext>
            </a:extLst>
          </p:cNvPr>
          <p:cNvSpPr txBox="1"/>
          <p:nvPr/>
        </p:nvSpPr>
        <p:spPr>
          <a:xfrm>
            <a:off x="5525251" y="1933565"/>
            <a:ext cx="5553695" cy="584775"/>
          </a:xfrm>
          <a:prstGeom prst="rect">
            <a:avLst/>
          </a:prstGeom>
          <a:noFill/>
        </p:spPr>
        <p:txBody>
          <a:bodyPr wrap="square" rtlCol="0">
            <a:spAutoFit/>
          </a:bodyPr>
          <a:lstStyle/>
          <a:p>
            <a:r>
              <a:rPr lang="en-GB" sz="3200" dirty="0">
                <a:solidFill>
                  <a:schemeClr val="bg2">
                    <a:lumMod val="50000"/>
                  </a:schemeClr>
                </a:solidFill>
              </a:rPr>
              <a:t>University Students</a:t>
            </a:r>
          </a:p>
        </p:txBody>
      </p:sp>
    </p:spTree>
    <p:extLst>
      <p:ext uri="{BB962C8B-B14F-4D97-AF65-F5344CB8AC3E}">
        <p14:creationId xmlns:p14="http://schemas.microsoft.com/office/powerpoint/2010/main" val="82245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B33A-7E39-46F5-954F-2A34AA60879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A91ECD8-FD54-4E0F-A213-846F927DD08F}"/>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6E9670FC-1634-4802-B6A5-A3E43D196FCB}"/>
              </a:ext>
            </a:extLst>
          </p:cNvPr>
          <p:cNvSpPr/>
          <p:nvPr/>
        </p:nvSpPr>
        <p:spPr>
          <a:xfrm>
            <a:off x="0" y="0"/>
            <a:ext cx="12192000" cy="1709530"/>
          </a:xfrm>
          <a:prstGeom prst="rect">
            <a:avLst/>
          </a:prstGeom>
          <a:solidFill>
            <a:srgbClr val="C55A11"/>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1A51F57C-17B3-4584-A8B9-158C2E1F5E71}"/>
              </a:ext>
            </a:extLst>
          </p:cNvPr>
          <p:cNvSpPr txBox="1"/>
          <p:nvPr/>
        </p:nvSpPr>
        <p:spPr>
          <a:xfrm>
            <a:off x="468459" y="530093"/>
            <a:ext cx="11308085" cy="769441"/>
          </a:xfrm>
          <a:prstGeom prst="rect">
            <a:avLst/>
          </a:prstGeom>
          <a:noFill/>
        </p:spPr>
        <p:txBody>
          <a:bodyPr wrap="square" rtlCol="0">
            <a:spAutoFit/>
          </a:bodyPr>
          <a:lstStyle/>
          <a:p>
            <a:pPr algn="ctr"/>
            <a:r>
              <a:rPr lang="en-GB" sz="4400" dirty="0">
                <a:solidFill>
                  <a:schemeClr val="bg1"/>
                </a:solidFill>
                <a:latin typeface="+mj-lt"/>
              </a:rPr>
              <a:t>COMMUNITIES WHERE CHRIST IS LEAST KNOWN</a:t>
            </a:r>
          </a:p>
        </p:txBody>
      </p:sp>
      <p:sp>
        <p:nvSpPr>
          <p:cNvPr id="7" name="Rectangle 6">
            <a:extLst>
              <a:ext uri="{FF2B5EF4-FFF2-40B4-BE49-F238E27FC236}">
                <a16:creationId xmlns:a16="http://schemas.microsoft.com/office/drawing/2014/main" id="{85BD7F84-AF74-44AA-B2E5-43D2210E5EBC}"/>
              </a:ext>
            </a:extLst>
          </p:cNvPr>
          <p:cNvSpPr/>
          <p:nvPr/>
        </p:nvSpPr>
        <p:spPr>
          <a:xfrm>
            <a:off x="-2" y="1709530"/>
            <a:ext cx="12192000" cy="5148469"/>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pic>
        <p:nvPicPr>
          <p:cNvPr id="8" name="Picture 7">
            <a:extLst>
              <a:ext uri="{FF2B5EF4-FFF2-40B4-BE49-F238E27FC236}">
                <a16:creationId xmlns:a16="http://schemas.microsoft.com/office/drawing/2014/main" id="{FCA0EA68-50CA-4BDE-9248-C6588B681E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6089"/>
          <a:stretch/>
        </p:blipFill>
        <p:spPr>
          <a:xfrm>
            <a:off x="1525" y="1709529"/>
            <a:ext cx="5189715" cy="5148469"/>
          </a:xfrm>
          <a:prstGeom prst="rect">
            <a:avLst/>
          </a:prstGeom>
          <a:effectLst>
            <a:softEdge rad="0"/>
          </a:effectLst>
        </p:spPr>
      </p:pic>
      <p:sp>
        <p:nvSpPr>
          <p:cNvPr id="9" name="TextBox 8">
            <a:extLst>
              <a:ext uri="{FF2B5EF4-FFF2-40B4-BE49-F238E27FC236}">
                <a16:creationId xmlns:a16="http://schemas.microsoft.com/office/drawing/2014/main" id="{70684F53-92FB-4D35-A025-D9B4B56CE78F}"/>
              </a:ext>
            </a:extLst>
          </p:cNvPr>
          <p:cNvSpPr txBox="1"/>
          <p:nvPr/>
        </p:nvSpPr>
        <p:spPr>
          <a:xfrm>
            <a:off x="5525251" y="2742375"/>
            <a:ext cx="6057149" cy="3600986"/>
          </a:xfrm>
          <a:prstGeom prst="rect">
            <a:avLst/>
          </a:prstGeom>
          <a:noFill/>
        </p:spPr>
        <p:txBody>
          <a:bodyPr wrap="square" rtlCol="0">
            <a:spAutoFit/>
          </a:bodyPr>
          <a:lstStyle/>
          <a:p>
            <a:endParaRPr lang="en-US" sz="800" dirty="0"/>
          </a:p>
          <a:p>
            <a:r>
              <a:rPr lang="en-US" sz="2000" dirty="0"/>
              <a:t>The Foyer </a:t>
            </a:r>
            <a:r>
              <a:rPr lang="en-US" sz="2000" dirty="0" err="1"/>
              <a:t>Evangélique</a:t>
            </a:r>
            <a:r>
              <a:rPr lang="en-US" sz="2000" dirty="0"/>
              <a:t> </a:t>
            </a:r>
            <a:r>
              <a:rPr lang="en-US" sz="2000" dirty="0" err="1"/>
              <a:t>Universitaire</a:t>
            </a:r>
            <a:r>
              <a:rPr lang="en-US" sz="2000" dirty="0"/>
              <a:t> (FEU):</a:t>
            </a:r>
          </a:p>
          <a:p>
            <a:pPr marL="342900" indent="-342900">
              <a:buFont typeface="Arial" panose="020B0604020202020204" pitchFamily="34" charset="0"/>
              <a:buChar char="•"/>
            </a:pPr>
            <a:r>
              <a:rPr lang="en-US" sz="2000" dirty="0"/>
              <a:t>Provides students with a quiet place to study and to access educational resources otherwise not available to them.</a:t>
            </a:r>
          </a:p>
          <a:p>
            <a:pPr marL="342900" indent="-342900">
              <a:buFont typeface="Arial" panose="020B0604020202020204" pitchFamily="34" charset="0"/>
              <a:buChar char="•"/>
            </a:pPr>
            <a:r>
              <a:rPr lang="en-US" sz="2000" dirty="0"/>
              <a:t>Hosts special evenings where students can learn more about a topic of interest and the gospel is presented. </a:t>
            </a:r>
          </a:p>
          <a:p>
            <a:pPr marL="342900" indent="-342900">
              <a:buFont typeface="Arial" panose="020B0604020202020204" pitchFamily="34" charset="0"/>
              <a:buChar char="•"/>
            </a:pPr>
            <a:r>
              <a:rPr lang="en-US" sz="2000" dirty="0"/>
              <a:t>Teaches English to students, which helps them develop the skills to understand online resources, which are often in English.</a:t>
            </a:r>
          </a:p>
          <a:p>
            <a:pPr marL="342900" indent="-342900">
              <a:buFont typeface="Arial" panose="020B0604020202020204" pitchFamily="34" charset="0"/>
              <a:buChar char="•"/>
            </a:pPr>
            <a:r>
              <a:rPr lang="en-US" sz="2000" dirty="0"/>
              <a:t>Runs a cooking class for female students. </a:t>
            </a:r>
          </a:p>
        </p:txBody>
      </p:sp>
      <p:sp>
        <p:nvSpPr>
          <p:cNvPr id="10" name="TextBox 9">
            <a:extLst>
              <a:ext uri="{FF2B5EF4-FFF2-40B4-BE49-F238E27FC236}">
                <a16:creationId xmlns:a16="http://schemas.microsoft.com/office/drawing/2014/main" id="{1AF6723C-15B4-4676-B878-FBE8C1E3BC7A}"/>
              </a:ext>
            </a:extLst>
          </p:cNvPr>
          <p:cNvSpPr txBox="1"/>
          <p:nvPr/>
        </p:nvSpPr>
        <p:spPr>
          <a:xfrm>
            <a:off x="5525251" y="1933565"/>
            <a:ext cx="5553695" cy="584775"/>
          </a:xfrm>
          <a:prstGeom prst="rect">
            <a:avLst/>
          </a:prstGeom>
          <a:noFill/>
        </p:spPr>
        <p:txBody>
          <a:bodyPr wrap="square" rtlCol="0">
            <a:spAutoFit/>
          </a:bodyPr>
          <a:lstStyle/>
          <a:p>
            <a:r>
              <a:rPr lang="en-GB" sz="3200" dirty="0">
                <a:solidFill>
                  <a:schemeClr val="bg2">
                    <a:lumMod val="50000"/>
                  </a:schemeClr>
                </a:solidFill>
              </a:rPr>
              <a:t>University Students</a:t>
            </a:r>
          </a:p>
        </p:txBody>
      </p:sp>
      <p:pic>
        <p:nvPicPr>
          <p:cNvPr id="11" name="Picture 10" descr="A close up of a sign&#10;&#10;Description automatically generated">
            <a:extLst>
              <a:ext uri="{FF2B5EF4-FFF2-40B4-BE49-F238E27FC236}">
                <a16:creationId xmlns:a16="http://schemas.microsoft.com/office/drawing/2014/main" id="{C38AD49F-6919-4FB6-8546-E3C8D76891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Tree>
    <p:extLst>
      <p:ext uri="{BB962C8B-B14F-4D97-AF65-F5344CB8AC3E}">
        <p14:creationId xmlns:p14="http://schemas.microsoft.com/office/powerpoint/2010/main" val="3019243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117AD8C-A94A-4781-ACBE-1D262CB7CED2}"/>
              </a:ext>
            </a:extLst>
          </p:cNvPr>
          <p:cNvSpPr/>
          <p:nvPr/>
        </p:nvSpPr>
        <p:spPr>
          <a:xfrm>
            <a:off x="-2" y="1690688"/>
            <a:ext cx="12192000" cy="516731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89C33859-8F3A-4BB9-9E7A-270E784C8004}"/>
              </a:ext>
            </a:extLst>
          </p:cNvPr>
          <p:cNvSpPr txBox="1"/>
          <p:nvPr/>
        </p:nvSpPr>
        <p:spPr>
          <a:xfrm>
            <a:off x="6512697" y="2396752"/>
            <a:ext cx="5282980" cy="3600986"/>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Songhai-Zarma, Fulani, </a:t>
            </a:r>
            <a:r>
              <a:rPr lang="en-US" sz="2000" dirty="0" err="1"/>
              <a:t>Tamajaq</a:t>
            </a:r>
            <a:r>
              <a:rPr lang="en-US" sz="2000" dirty="0"/>
              <a:t>, Hausa, Manga, Arab and </a:t>
            </a:r>
            <a:r>
              <a:rPr lang="en-US" sz="2000" dirty="0" err="1"/>
              <a:t>Daza</a:t>
            </a:r>
            <a:r>
              <a:rPr lang="en-US" sz="2000" dirty="0"/>
              <a:t> are all people groups in Niger where there is little or no witness to the gospel. Please pray that many will hear of the good news, and that the gospel will take root in their hearts.</a:t>
            </a:r>
            <a:br>
              <a:rPr lang="en-US" sz="800" dirty="0"/>
            </a:br>
            <a:endParaRPr lang="en-US" sz="800" dirty="0"/>
          </a:p>
          <a:p>
            <a:pPr marL="285750" indent="-285750">
              <a:buFont typeface="Arial" panose="020B0604020202020204" pitchFamily="34" charset="0"/>
              <a:buChar char="•"/>
            </a:pPr>
            <a:r>
              <a:rPr lang="en-US" sz="2000" dirty="0"/>
              <a:t>Please pray for students who visit the FEU to be open to accepting Jesus as their </a:t>
            </a:r>
            <a:r>
              <a:rPr lang="en-US" sz="2000" dirty="0" err="1"/>
              <a:t>Saviour</a:t>
            </a:r>
            <a:r>
              <a:rPr lang="en-US" sz="2000" dirty="0"/>
              <a:t>. Pray that the Holy Spirit will speak through the Bible studies and for more local churches to reach out to university students.</a:t>
            </a:r>
            <a:endParaRPr lang="en-US" sz="800" dirty="0"/>
          </a:p>
        </p:txBody>
      </p:sp>
      <p:pic>
        <p:nvPicPr>
          <p:cNvPr id="7" name="Picture 6" descr="A close up of a sign&#10;&#10;Description automatically generated">
            <a:extLst>
              <a:ext uri="{FF2B5EF4-FFF2-40B4-BE49-F238E27FC236}">
                <a16:creationId xmlns:a16="http://schemas.microsoft.com/office/drawing/2014/main" id="{CBF5392C-4D28-4D66-AD4C-FDD95D394D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1" name="TextBox 10">
            <a:extLst>
              <a:ext uri="{FF2B5EF4-FFF2-40B4-BE49-F238E27FC236}">
                <a16:creationId xmlns:a16="http://schemas.microsoft.com/office/drawing/2014/main" id="{E4C41D9F-4BB0-40A7-AC1F-3A8844327D50}"/>
              </a:ext>
            </a:extLst>
          </p:cNvPr>
          <p:cNvSpPr txBox="1"/>
          <p:nvPr/>
        </p:nvSpPr>
        <p:spPr>
          <a:xfrm>
            <a:off x="441955" y="568215"/>
            <a:ext cx="11308085" cy="769441"/>
          </a:xfrm>
          <a:prstGeom prst="rect">
            <a:avLst/>
          </a:prstGeom>
          <a:noFill/>
        </p:spPr>
        <p:txBody>
          <a:bodyPr wrap="square" rtlCol="0">
            <a:spAutoFit/>
          </a:bodyPr>
          <a:lstStyle/>
          <a:p>
            <a:pPr algn="ctr"/>
            <a:r>
              <a:rPr lang="en-GB" sz="4400" dirty="0">
                <a:solidFill>
                  <a:schemeClr val="bg1"/>
                </a:solidFill>
                <a:latin typeface="+mj-lt"/>
              </a:rPr>
              <a:t>PRAYER REQUESTS FROM OUR SIM TEAM</a:t>
            </a:r>
          </a:p>
        </p:txBody>
      </p:sp>
      <p:pic>
        <p:nvPicPr>
          <p:cNvPr id="13" name="Picture 12">
            <a:extLst>
              <a:ext uri="{FF2B5EF4-FFF2-40B4-BE49-F238E27FC236}">
                <a16:creationId xmlns:a16="http://schemas.microsoft.com/office/drawing/2014/main" id="{3DBDFA5F-78C2-4F90-8A62-D410231521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6699" y="1690688"/>
            <a:ext cx="6512699" cy="5167311"/>
          </a:xfrm>
          <a:prstGeom prst="rect">
            <a:avLst/>
          </a:prstGeom>
        </p:spPr>
      </p:pic>
    </p:spTree>
    <p:extLst>
      <p:ext uri="{BB962C8B-B14F-4D97-AF65-F5344CB8AC3E}">
        <p14:creationId xmlns:p14="http://schemas.microsoft.com/office/powerpoint/2010/main" val="341886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A9D2-3F70-4F2A-9547-C5346294F89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717231B-2C9B-46A4-A717-27274A04F284}"/>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6041834E-D71B-479A-BFFD-F0926A28B740}"/>
              </a:ext>
            </a:extLst>
          </p:cNvPr>
          <p:cNvSpPr/>
          <p:nvPr/>
        </p:nvSpPr>
        <p:spPr>
          <a:xfrm>
            <a:off x="-2" y="1690688"/>
            <a:ext cx="12192000" cy="516731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pic>
        <p:nvPicPr>
          <p:cNvPr id="5" name="Picture 4">
            <a:extLst>
              <a:ext uri="{FF2B5EF4-FFF2-40B4-BE49-F238E27FC236}">
                <a16:creationId xmlns:a16="http://schemas.microsoft.com/office/drawing/2014/main" id="{C2BBB943-4ABF-4A3B-95D5-96D1EAEB98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6699" y="1690688"/>
            <a:ext cx="6512699" cy="5167311"/>
          </a:xfrm>
          <a:prstGeom prst="rect">
            <a:avLst/>
          </a:prstGeom>
        </p:spPr>
      </p:pic>
      <p:sp>
        <p:nvSpPr>
          <p:cNvPr id="6" name="Rectangle 5">
            <a:extLst>
              <a:ext uri="{FF2B5EF4-FFF2-40B4-BE49-F238E27FC236}">
                <a16:creationId xmlns:a16="http://schemas.microsoft.com/office/drawing/2014/main" id="{AB61D9D4-7394-4BA5-BE57-BF2F2461F3F6}"/>
              </a:ext>
            </a:extLst>
          </p:cNvPr>
          <p:cNvSpPr/>
          <p:nvPr/>
        </p:nvSpPr>
        <p:spPr>
          <a:xfrm>
            <a:off x="0" y="0"/>
            <a:ext cx="12192000" cy="1709530"/>
          </a:xfrm>
          <a:prstGeom prst="rect">
            <a:avLst/>
          </a:prstGeom>
          <a:solidFill>
            <a:srgbClr val="C55A11"/>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close up of a sign&#10;&#10;Description automatically generated">
            <a:extLst>
              <a:ext uri="{FF2B5EF4-FFF2-40B4-BE49-F238E27FC236}">
                <a16:creationId xmlns:a16="http://schemas.microsoft.com/office/drawing/2014/main" id="{6D0DE423-E91C-432D-A499-2489E6A9A8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9" name="TextBox 8">
            <a:extLst>
              <a:ext uri="{FF2B5EF4-FFF2-40B4-BE49-F238E27FC236}">
                <a16:creationId xmlns:a16="http://schemas.microsoft.com/office/drawing/2014/main" id="{5138CD96-BB0C-4434-B7D9-68B801AAFE01}"/>
              </a:ext>
            </a:extLst>
          </p:cNvPr>
          <p:cNvSpPr txBox="1"/>
          <p:nvPr/>
        </p:nvSpPr>
        <p:spPr>
          <a:xfrm>
            <a:off x="6512697" y="2089953"/>
            <a:ext cx="5374504" cy="2185214"/>
          </a:xfrm>
          <a:prstGeom prst="rect">
            <a:avLst/>
          </a:prstGeom>
          <a:noFill/>
        </p:spPr>
        <p:txBody>
          <a:bodyPr wrap="square" rtlCol="0">
            <a:spAutoFit/>
          </a:bodyPr>
          <a:lstStyle/>
          <a:p>
            <a:br>
              <a:rPr lang="en-US" sz="800" dirty="0"/>
            </a:br>
            <a:endParaRPr lang="en-US" sz="800" dirty="0"/>
          </a:p>
          <a:p>
            <a:pPr marL="285750" indent="-285750">
              <a:buFont typeface="Arial" panose="020B0604020202020204" pitchFamily="34" charset="0"/>
              <a:buChar char="•"/>
            </a:pPr>
            <a:r>
              <a:rPr lang="en-US" sz="2000" dirty="0"/>
              <a:t>Please pray for the widows who are helped through the Dorcas Project. Many were left without income when their husbands passed away. Pray that the women’s small businesses will succeed and provide sufficient income for their families.</a:t>
            </a:r>
          </a:p>
        </p:txBody>
      </p:sp>
      <p:sp>
        <p:nvSpPr>
          <p:cNvPr id="10" name="TextBox 9">
            <a:extLst>
              <a:ext uri="{FF2B5EF4-FFF2-40B4-BE49-F238E27FC236}">
                <a16:creationId xmlns:a16="http://schemas.microsoft.com/office/drawing/2014/main" id="{335116C5-7CF8-45E9-884B-68B05CD54BD3}"/>
              </a:ext>
            </a:extLst>
          </p:cNvPr>
          <p:cNvSpPr txBox="1"/>
          <p:nvPr/>
        </p:nvSpPr>
        <p:spPr>
          <a:xfrm>
            <a:off x="441955" y="568215"/>
            <a:ext cx="11308085" cy="769441"/>
          </a:xfrm>
          <a:prstGeom prst="rect">
            <a:avLst/>
          </a:prstGeom>
          <a:noFill/>
        </p:spPr>
        <p:txBody>
          <a:bodyPr wrap="square" rtlCol="0">
            <a:spAutoFit/>
          </a:bodyPr>
          <a:lstStyle/>
          <a:p>
            <a:pPr algn="ctr"/>
            <a:r>
              <a:rPr lang="en-GB" sz="4400" dirty="0">
                <a:solidFill>
                  <a:schemeClr val="bg1"/>
                </a:solidFill>
                <a:latin typeface="+mj-lt"/>
              </a:rPr>
              <a:t>PRAYER REQUESTS FROM OUR SIM TEAM</a:t>
            </a:r>
          </a:p>
        </p:txBody>
      </p:sp>
    </p:spTree>
    <p:extLst>
      <p:ext uri="{BB962C8B-B14F-4D97-AF65-F5344CB8AC3E}">
        <p14:creationId xmlns:p14="http://schemas.microsoft.com/office/powerpoint/2010/main" val="357485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2021305"/>
            <a:ext cx="12192000" cy="4836694"/>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89C33859-8F3A-4BB9-9E7A-270E784C8004}"/>
              </a:ext>
            </a:extLst>
          </p:cNvPr>
          <p:cNvSpPr txBox="1"/>
          <p:nvPr/>
        </p:nvSpPr>
        <p:spPr>
          <a:xfrm>
            <a:off x="6400800" y="2269827"/>
            <a:ext cx="5088835" cy="4339650"/>
          </a:xfrm>
          <a:prstGeom prst="rect">
            <a:avLst/>
          </a:prstGeom>
          <a:noFill/>
        </p:spPr>
        <p:txBody>
          <a:bodyPr wrap="square" rtlCol="0">
            <a:spAutoFit/>
          </a:bodyPr>
          <a:lstStyle/>
          <a:p>
            <a:pPr marL="285750" indent="-285750">
              <a:buFont typeface="Arial" panose="020B0604020202020204" pitchFamily="34" charset="0"/>
              <a:buChar char="•"/>
            </a:pPr>
            <a:r>
              <a:rPr lang="en-US" sz="2000" dirty="0"/>
              <a:t>Please pray for more administrative and management personnel to join our team. This includes directors for CSL, DFC and Sahel Academy, a finance manager for </a:t>
            </a:r>
            <a:r>
              <a:rPr lang="en-US" sz="2000" dirty="0" err="1"/>
              <a:t>Galmi</a:t>
            </a:r>
            <a:r>
              <a:rPr lang="en-US" sz="2000" dirty="0"/>
              <a:t> Hospital, facilities managers for CSL- DFC, </a:t>
            </a:r>
            <a:r>
              <a:rPr lang="en-US" sz="2000" dirty="0" err="1"/>
              <a:t>Galmi</a:t>
            </a:r>
            <a:r>
              <a:rPr lang="en-US" sz="2000" dirty="0"/>
              <a:t> Hospital and Sahel Academy, and a second treasurer for SIM Niger.</a:t>
            </a:r>
            <a:br>
              <a:rPr lang="en-US" sz="800" dirty="0"/>
            </a:br>
            <a:endParaRPr lang="en-US" sz="800" dirty="0"/>
          </a:p>
          <a:p>
            <a:pPr marL="285750" indent="-285750">
              <a:buFont typeface="Arial" panose="020B0604020202020204" pitchFamily="34" charset="0"/>
              <a:buChar char="•"/>
            </a:pPr>
            <a:r>
              <a:rPr lang="en-US" sz="2000" dirty="0"/>
              <a:t>Pray for Nigerien evangelists working in very difficult places on very small incomes. Pray that they can find secondary sources of income to provide for their families and for their protection in the towns where they work.</a:t>
            </a:r>
            <a:br>
              <a:rPr lang="en-US" sz="800" dirty="0"/>
            </a:br>
            <a:endParaRPr lang="en-US" sz="800" dirty="0"/>
          </a:p>
        </p:txBody>
      </p:sp>
      <p:pic>
        <p:nvPicPr>
          <p:cNvPr id="4" name="Picture 3">
            <a:extLst>
              <a:ext uri="{FF2B5EF4-FFF2-40B4-BE49-F238E27FC236}">
                <a16:creationId xmlns:a16="http://schemas.microsoft.com/office/drawing/2014/main" id="{0DD60890-A822-4BFE-9EF4-176461BBA2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 y="2021305"/>
            <a:ext cx="6096003" cy="4836694"/>
          </a:xfrm>
          <a:prstGeom prst="rect">
            <a:avLst/>
          </a:prstGeom>
        </p:spPr>
      </p:pic>
      <p:pic>
        <p:nvPicPr>
          <p:cNvPr id="7" name="Picture 6" descr="A close up of a sign&#10;&#10;Description automatically generated">
            <a:extLst>
              <a:ext uri="{FF2B5EF4-FFF2-40B4-BE49-F238E27FC236}">
                <a16:creationId xmlns:a16="http://schemas.microsoft.com/office/drawing/2014/main" id="{918AEACE-C885-48CB-8869-B53C7B1650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0" name="TextBox 9">
            <a:extLst>
              <a:ext uri="{FF2B5EF4-FFF2-40B4-BE49-F238E27FC236}">
                <a16:creationId xmlns:a16="http://schemas.microsoft.com/office/drawing/2014/main" id="{43E8D61C-AEEF-46D7-AC78-15BEE96FAA36}"/>
              </a:ext>
            </a:extLst>
          </p:cNvPr>
          <p:cNvSpPr txBox="1"/>
          <p:nvPr/>
        </p:nvSpPr>
        <p:spPr>
          <a:xfrm>
            <a:off x="441955" y="568215"/>
            <a:ext cx="11308085" cy="769441"/>
          </a:xfrm>
          <a:prstGeom prst="rect">
            <a:avLst/>
          </a:prstGeom>
          <a:noFill/>
        </p:spPr>
        <p:txBody>
          <a:bodyPr wrap="square" rtlCol="0">
            <a:spAutoFit/>
          </a:bodyPr>
          <a:lstStyle/>
          <a:p>
            <a:pPr algn="ctr"/>
            <a:r>
              <a:rPr lang="en-GB" sz="4400" dirty="0">
                <a:solidFill>
                  <a:schemeClr val="bg1"/>
                </a:solidFill>
                <a:latin typeface="+mj-lt"/>
              </a:rPr>
              <a:t>PRAYER REQUESTS FROM OUR SIM TEAM</a:t>
            </a:r>
          </a:p>
        </p:txBody>
      </p:sp>
    </p:spTree>
    <p:extLst>
      <p:ext uri="{BB962C8B-B14F-4D97-AF65-F5344CB8AC3E}">
        <p14:creationId xmlns:p14="http://schemas.microsoft.com/office/powerpoint/2010/main" val="4198960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BAC2-8A58-4FB8-B540-E7083DA1F3D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5D10FCD-9AD8-463C-9BA3-CF7F0D3A3032}"/>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5F37DCCB-0F34-4CCB-8EF2-3BBE1DC55DFF}"/>
              </a:ext>
            </a:extLst>
          </p:cNvPr>
          <p:cNvSpPr/>
          <p:nvPr/>
        </p:nvSpPr>
        <p:spPr>
          <a:xfrm>
            <a:off x="-2" y="2021304"/>
            <a:ext cx="12192000" cy="4836695"/>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7144F1BB-7D3F-40F0-8DA5-EDA0F5E6EBAB}"/>
              </a:ext>
            </a:extLst>
          </p:cNvPr>
          <p:cNvSpPr/>
          <p:nvPr/>
        </p:nvSpPr>
        <p:spPr>
          <a:xfrm>
            <a:off x="0" y="-1"/>
            <a:ext cx="12192000" cy="2021305"/>
          </a:xfrm>
          <a:prstGeom prst="rect">
            <a:avLst/>
          </a:prstGeom>
          <a:solidFill>
            <a:srgbClr val="C55A11"/>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F0C73578-A176-4F1F-8453-A54C291240BF}"/>
              </a:ext>
            </a:extLst>
          </p:cNvPr>
          <p:cNvSpPr txBox="1"/>
          <p:nvPr/>
        </p:nvSpPr>
        <p:spPr>
          <a:xfrm>
            <a:off x="6506816" y="2710418"/>
            <a:ext cx="5269727" cy="2185214"/>
          </a:xfrm>
          <a:prstGeom prst="rect">
            <a:avLst/>
          </a:prstGeom>
          <a:noFill/>
        </p:spPr>
        <p:txBody>
          <a:bodyPr wrap="square" rtlCol="0">
            <a:spAutoFit/>
          </a:bodyPr>
          <a:lstStyle/>
          <a:p>
            <a:br>
              <a:rPr lang="en-US" sz="800" dirty="0"/>
            </a:br>
            <a:endParaRPr lang="en-US" sz="800" dirty="0"/>
          </a:p>
          <a:p>
            <a:pPr marL="285750" indent="-285750">
              <a:buFont typeface="Arial" panose="020B0604020202020204" pitchFamily="34" charset="0"/>
              <a:buChar char="•"/>
            </a:pPr>
            <a:r>
              <a:rPr lang="en-US" sz="2000" dirty="0"/>
              <a:t>Please pray for patients at our three medical </a:t>
            </a:r>
            <a:r>
              <a:rPr lang="en-US" sz="2000" dirty="0" err="1"/>
              <a:t>centres</a:t>
            </a:r>
            <a:r>
              <a:rPr lang="en-US" sz="2000" dirty="0"/>
              <a:t>; that they will hear the good news and follow Jesus. Pray for courage when they return to their villages. Pray that follow-up visits can be made to former patients who are now believers.</a:t>
            </a:r>
            <a:endParaRPr lang="en-GB" sz="2000" b="1" dirty="0"/>
          </a:p>
        </p:txBody>
      </p:sp>
      <p:pic>
        <p:nvPicPr>
          <p:cNvPr id="8" name="Picture 7">
            <a:extLst>
              <a:ext uri="{FF2B5EF4-FFF2-40B4-BE49-F238E27FC236}">
                <a16:creationId xmlns:a16="http://schemas.microsoft.com/office/drawing/2014/main" id="{1B5A7AB3-D914-40CB-81A7-06BF5902A4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 y="2021304"/>
            <a:ext cx="6096003" cy="4836695"/>
          </a:xfrm>
          <a:prstGeom prst="rect">
            <a:avLst/>
          </a:prstGeom>
        </p:spPr>
      </p:pic>
      <p:sp>
        <p:nvSpPr>
          <p:cNvPr id="9" name="TextBox 8">
            <a:extLst>
              <a:ext uri="{FF2B5EF4-FFF2-40B4-BE49-F238E27FC236}">
                <a16:creationId xmlns:a16="http://schemas.microsoft.com/office/drawing/2014/main" id="{89FE8B0A-5231-4F6E-A97C-0079EED96DE2}"/>
              </a:ext>
            </a:extLst>
          </p:cNvPr>
          <p:cNvSpPr txBox="1"/>
          <p:nvPr/>
        </p:nvSpPr>
        <p:spPr>
          <a:xfrm>
            <a:off x="441955" y="568215"/>
            <a:ext cx="11308085" cy="769441"/>
          </a:xfrm>
          <a:prstGeom prst="rect">
            <a:avLst/>
          </a:prstGeom>
          <a:noFill/>
        </p:spPr>
        <p:txBody>
          <a:bodyPr wrap="square" rtlCol="0">
            <a:spAutoFit/>
          </a:bodyPr>
          <a:lstStyle/>
          <a:p>
            <a:pPr algn="ctr"/>
            <a:r>
              <a:rPr lang="en-GB" sz="4400" dirty="0">
                <a:solidFill>
                  <a:schemeClr val="bg1"/>
                </a:solidFill>
                <a:latin typeface="+mj-lt"/>
              </a:rPr>
              <a:t>PRAYER REQUESTS FROM OUR SIM TEAM</a:t>
            </a:r>
          </a:p>
        </p:txBody>
      </p:sp>
    </p:spTree>
    <p:extLst>
      <p:ext uri="{BB962C8B-B14F-4D97-AF65-F5344CB8AC3E}">
        <p14:creationId xmlns:p14="http://schemas.microsoft.com/office/powerpoint/2010/main" val="1240135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43762</TotalTime>
  <Words>592</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Rokkitt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Hunt</dc:creator>
  <cp:lastModifiedBy>Amelia Gibson</cp:lastModifiedBy>
  <cp:revision>240</cp:revision>
  <dcterms:created xsi:type="dcterms:W3CDTF">2018-01-04T16:27:46Z</dcterms:created>
  <dcterms:modified xsi:type="dcterms:W3CDTF">2021-02-11T10:49:46Z</dcterms:modified>
</cp:coreProperties>
</file>