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1" r:id="rId2"/>
    <p:sldId id="260" r:id="rId3"/>
    <p:sldId id="258" r:id="rId4"/>
    <p:sldId id="262" r:id="rId5"/>
    <p:sldId id="273" r:id="rId6"/>
    <p:sldId id="275" r:id="rId7"/>
    <p:sldId id="265" r:id="rId8"/>
  </p:sldIdLst>
  <p:sldSz cx="12192000" cy="6858000"/>
  <p:notesSz cx="6858000" cy="9144000"/>
  <p:embeddedFontLst>
    <p:embeddedFont>
      <p:font typeface="Calibri" panose="020F0502020204030204" pitchFamily="34" charset="0"/>
      <p:regular r:id="rId9"/>
      <p:bold r:id="rId10"/>
      <p:italic r:id="rId11"/>
      <p:boldItalic r:id="rId12"/>
    </p:embeddedFont>
    <p:embeddedFont>
      <p:font typeface="Calibri Light" panose="020F0302020204030204" pitchFamily="34" charset="0"/>
      <p:regular r:id="rId13"/>
      <p:italic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66"/>
    <a:srgbClr val="CCECFF"/>
    <a:srgbClr val="33CCCC"/>
    <a:srgbClr val="008080"/>
    <a:srgbClr val="A50021"/>
    <a:srgbClr val="CC0000"/>
  </p:clrMru>
  <p:extLst>
    <p:ext uri="{E76CE94A-603C-4142-B9EB-6D1370010A27}">
      <p14:discardImageEditData xmlns:p14="http://schemas.microsoft.com/office/powerpoint/2010/main" val="1"/>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6" d="100"/>
          <a:sy n="66" d="100"/>
        </p:scale>
        <p:origin x="677"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5.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764FC-31FD-48EE-A9D8-A97F1FC731F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76DBB09-3E67-483E-8E4A-2D544203D0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6158DA0-6C05-4066-B7B0-DDF3A5FEF4AC}"/>
              </a:ext>
            </a:extLst>
          </p:cNvPr>
          <p:cNvSpPr>
            <a:spLocks noGrp="1"/>
          </p:cNvSpPr>
          <p:nvPr>
            <p:ph type="dt" sz="half" idx="10"/>
          </p:nvPr>
        </p:nvSpPr>
        <p:spPr/>
        <p:txBody>
          <a:bodyPr/>
          <a:lstStyle/>
          <a:p>
            <a:fld id="{AF5773C5-6E30-4255-9620-35B1136AB1D9}" type="datetimeFigureOut">
              <a:rPr lang="en-GB" smtClean="0"/>
              <a:t>17/9/20</a:t>
            </a:fld>
            <a:endParaRPr lang="en-GB"/>
          </a:p>
        </p:txBody>
      </p:sp>
      <p:sp>
        <p:nvSpPr>
          <p:cNvPr id="5" name="Footer Placeholder 4">
            <a:extLst>
              <a:ext uri="{FF2B5EF4-FFF2-40B4-BE49-F238E27FC236}">
                <a16:creationId xmlns:a16="http://schemas.microsoft.com/office/drawing/2014/main" id="{92866A89-64A2-49A8-8581-0D7E756CB65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02CBB46-2940-4A9D-9445-C377EDC21C1D}"/>
              </a:ext>
            </a:extLst>
          </p:cNvPr>
          <p:cNvSpPr>
            <a:spLocks noGrp="1"/>
          </p:cNvSpPr>
          <p:nvPr>
            <p:ph type="sldNum" sz="quarter" idx="12"/>
          </p:nvPr>
        </p:nvSpPr>
        <p:spPr/>
        <p:txBody>
          <a:bodyPr/>
          <a:lstStyle/>
          <a:p>
            <a:fld id="{0E23CB0F-39EE-4AE7-BBE7-67DE7D1BBAA8}" type="slidenum">
              <a:rPr lang="en-GB" smtClean="0"/>
              <a:t>‹#›</a:t>
            </a:fld>
            <a:endParaRPr lang="en-GB"/>
          </a:p>
        </p:txBody>
      </p:sp>
    </p:spTree>
    <p:extLst>
      <p:ext uri="{BB962C8B-B14F-4D97-AF65-F5344CB8AC3E}">
        <p14:creationId xmlns:p14="http://schemas.microsoft.com/office/powerpoint/2010/main" val="3980512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C5D65-89EF-4A25-A6BE-CDF07B2BE9B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3D8BD44-C3E2-45D0-B098-0B750320629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0720DB1-3BDA-4355-AC78-47878D5EDF1C}"/>
              </a:ext>
            </a:extLst>
          </p:cNvPr>
          <p:cNvSpPr>
            <a:spLocks noGrp="1"/>
          </p:cNvSpPr>
          <p:nvPr>
            <p:ph type="dt" sz="half" idx="10"/>
          </p:nvPr>
        </p:nvSpPr>
        <p:spPr/>
        <p:txBody>
          <a:bodyPr/>
          <a:lstStyle/>
          <a:p>
            <a:fld id="{AF5773C5-6E30-4255-9620-35B1136AB1D9}" type="datetimeFigureOut">
              <a:rPr lang="en-GB" smtClean="0"/>
              <a:t>17/9/20</a:t>
            </a:fld>
            <a:endParaRPr lang="en-GB"/>
          </a:p>
        </p:txBody>
      </p:sp>
      <p:sp>
        <p:nvSpPr>
          <p:cNvPr id="5" name="Footer Placeholder 4">
            <a:extLst>
              <a:ext uri="{FF2B5EF4-FFF2-40B4-BE49-F238E27FC236}">
                <a16:creationId xmlns:a16="http://schemas.microsoft.com/office/drawing/2014/main" id="{94824EC9-10B2-4E17-AC76-53431BDD6BF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FDF147-BFE2-47B5-B5DC-72AE976A1455}"/>
              </a:ext>
            </a:extLst>
          </p:cNvPr>
          <p:cNvSpPr>
            <a:spLocks noGrp="1"/>
          </p:cNvSpPr>
          <p:nvPr>
            <p:ph type="sldNum" sz="quarter" idx="12"/>
          </p:nvPr>
        </p:nvSpPr>
        <p:spPr/>
        <p:txBody>
          <a:bodyPr/>
          <a:lstStyle/>
          <a:p>
            <a:fld id="{0E23CB0F-39EE-4AE7-BBE7-67DE7D1BBAA8}" type="slidenum">
              <a:rPr lang="en-GB" smtClean="0"/>
              <a:t>‹#›</a:t>
            </a:fld>
            <a:endParaRPr lang="en-GB"/>
          </a:p>
        </p:txBody>
      </p:sp>
    </p:spTree>
    <p:extLst>
      <p:ext uri="{BB962C8B-B14F-4D97-AF65-F5344CB8AC3E}">
        <p14:creationId xmlns:p14="http://schemas.microsoft.com/office/powerpoint/2010/main" val="2097869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9423DF3-E526-4541-83D2-C62A1FEB57B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B7E2DDD-98E6-4E54-A1F8-CF4F4C02C35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7617673-5E21-40A3-8A1D-9B315F416127}"/>
              </a:ext>
            </a:extLst>
          </p:cNvPr>
          <p:cNvSpPr>
            <a:spLocks noGrp="1"/>
          </p:cNvSpPr>
          <p:nvPr>
            <p:ph type="dt" sz="half" idx="10"/>
          </p:nvPr>
        </p:nvSpPr>
        <p:spPr/>
        <p:txBody>
          <a:bodyPr/>
          <a:lstStyle/>
          <a:p>
            <a:fld id="{AF5773C5-6E30-4255-9620-35B1136AB1D9}" type="datetimeFigureOut">
              <a:rPr lang="en-GB" smtClean="0"/>
              <a:t>17/9/20</a:t>
            </a:fld>
            <a:endParaRPr lang="en-GB"/>
          </a:p>
        </p:txBody>
      </p:sp>
      <p:sp>
        <p:nvSpPr>
          <p:cNvPr id="5" name="Footer Placeholder 4">
            <a:extLst>
              <a:ext uri="{FF2B5EF4-FFF2-40B4-BE49-F238E27FC236}">
                <a16:creationId xmlns:a16="http://schemas.microsoft.com/office/drawing/2014/main" id="{A6EBDD79-3296-4CD4-94B1-C236BCD1195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275A0DB-0EEA-4D16-9FCD-64F0D43B2AAE}"/>
              </a:ext>
            </a:extLst>
          </p:cNvPr>
          <p:cNvSpPr>
            <a:spLocks noGrp="1"/>
          </p:cNvSpPr>
          <p:nvPr>
            <p:ph type="sldNum" sz="quarter" idx="12"/>
          </p:nvPr>
        </p:nvSpPr>
        <p:spPr/>
        <p:txBody>
          <a:bodyPr/>
          <a:lstStyle/>
          <a:p>
            <a:fld id="{0E23CB0F-39EE-4AE7-BBE7-67DE7D1BBAA8}" type="slidenum">
              <a:rPr lang="en-GB" smtClean="0"/>
              <a:t>‹#›</a:t>
            </a:fld>
            <a:endParaRPr lang="en-GB"/>
          </a:p>
        </p:txBody>
      </p:sp>
    </p:spTree>
    <p:extLst>
      <p:ext uri="{BB962C8B-B14F-4D97-AF65-F5344CB8AC3E}">
        <p14:creationId xmlns:p14="http://schemas.microsoft.com/office/powerpoint/2010/main" val="809120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A60C8-6905-4F70-B002-56F8B76AA5A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F29D108-6C0B-4B8E-8D08-CB9AF5AF837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5A6BDAD-5C73-4E53-9909-B32FBB4FA580}"/>
              </a:ext>
            </a:extLst>
          </p:cNvPr>
          <p:cNvSpPr>
            <a:spLocks noGrp="1"/>
          </p:cNvSpPr>
          <p:nvPr>
            <p:ph type="dt" sz="half" idx="10"/>
          </p:nvPr>
        </p:nvSpPr>
        <p:spPr/>
        <p:txBody>
          <a:bodyPr/>
          <a:lstStyle/>
          <a:p>
            <a:fld id="{AF5773C5-6E30-4255-9620-35B1136AB1D9}" type="datetimeFigureOut">
              <a:rPr lang="en-GB" smtClean="0"/>
              <a:t>17/9/20</a:t>
            </a:fld>
            <a:endParaRPr lang="en-GB"/>
          </a:p>
        </p:txBody>
      </p:sp>
      <p:sp>
        <p:nvSpPr>
          <p:cNvPr id="5" name="Footer Placeholder 4">
            <a:extLst>
              <a:ext uri="{FF2B5EF4-FFF2-40B4-BE49-F238E27FC236}">
                <a16:creationId xmlns:a16="http://schemas.microsoft.com/office/drawing/2014/main" id="{B9F213E4-46FC-433D-840B-0DD12C5E9A7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E06F4B9-98F1-48BE-9663-4916978D30B0}"/>
              </a:ext>
            </a:extLst>
          </p:cNvPr>
          <p:cNvSpPr>
            <a:spLocks noGrp="1"/>
          </p:cNvSpPr>
          <p:nvPr>
            <p:ph type="sldNum" sz="quarter" idx="12"/>
          </p:nvPr>
        </p:nvSpPr>
        <p:spPr/>
        <p:txBody>
          <a:bodyPr/>
          <a:lstStyle/>
          <a:p>
            <a:fld id="{0E23CB0F-39EE-4AE7-BBE7-67DE7D1BBAA8}" type="slidenum">
              <a:rPr lang="en-GB" smtClean="0"/>
              <a:t>‹#›</a:t>
            </a:fld>
            <a:endParaRPr lang="en-GB"/>
          </a:p>
        </p:txBody>
      </p:sp>
    </p:spTree>
    <p:extLst>
      <p:ext uri="{BB962C8B-B14F-4D97-AF65-F5344CB8AC3E}">
        <p14:creationId xmlns:p14="http://schemas.microsoft.com/office/powerpoint/2010/main" val="2765205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1D8B3-440E-4EC8-8046-958EF6579F6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2C92B01-47A6-4CB1-88F4-061FFFF0052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D01E462-5AA3-4C36-91DC-36A45720F7F8}"/>
              </a:ext>
            </a:extLst>
          </p:cNvPr>
          <p:cNvSpPr>
            <a:spLocks noGrp="1"/>
          </p:cNvSpPr>
          <p:nvPr>
            <p:ph type="dt" sz="half" idx="10"/>
          </p:nvPr>
        </p:nvSpPr>
        <p:spPr/>
        <p:txBody>
          <a:bodyPr/>
          <a:lstStyle/>
          <a:p>
            <a:fld id="{AF5773C5-6E30-4255-9620-35B1136AB1D9}" type="datetimeFigureOut">
              <a:rPr lang="en-GB" smtClean="0"/>
              <a:t>17/9/20</a:t>
            </a:fld>
            <a:endParaRPr lang="en-GB"/>
          </a:p>
        </p:txBody>
      </p:sp>
      <p:sp>
        <p:nvSpPr>
          <p:cNvPr id="5" name="Footer Placeholder 4">
            <a:extLst>
              <a:ext uri="{FF2B5EF4-FFF2-40B4-BE49-F238E27FC236}">
                <a16:creationId xmlns:a16="http://schemas.microsoft.com/office/drawing/2014/main" id="{C52483A4-8A8D-43FA-BBA3-BD3578C089B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5A029F-8F0D-46AC-B8EE-A5E3D4C1793B}"/>
              </a:ext>
            </a:extLst>
          </p:cNvPr>
          <p:cNvSpPr>
            <a:spLocks noGrp="1"/>
          </p:cNvSpPr>
          <p:nvPr>
            <p:ph type="sldNum" sz="quarter" idx="12"/>
          </p:nvPr>
        </p:nvSpPr>
        <p:spPr/>
        <p:txBody>
          <a:bodyPr/>
          <a:lstStyle/>
          <a:p>
            <a:fld id="{0E23CB0F-39EE-4AE7-BBE7-67DE7D1BBAA8}" type="slidenum">
              <a:rPr lang="en-GB" smtClean="0"/>
              <a:t>‹#›</a:t>
            </a:fld>
            <a:endParaRPr lang="en-GB"/>
          </a:p>
        </p:txBody>
      </p:sp>
    </p:spTree>
    <p:extLst>
      <p:ext uri="{BB962C8B-B14F-4D97-AF65-F5344CB8AC3E}">
        <p14:creationId xmlns:p14="http://schemas.microsoft.com/office/powerpoint/2010/main" val="1407806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87D89-8794-4C8D-B42C-03522DFC116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3001664-DA5C-406B-9D5B-92E572B21B1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82B57F1-B1EA-4770-9377-37913FD8069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E94108F-5231-4F5F-A12B-95E3757B3FD8}"/>
              </a:ext>
            </a:extLst>
          </p:cNvPr>
          <p:cNvSpPr>
            <a:spLocks noGrp="1"/>
          </p:cNvSpPr>
          <p:nvPr>
            <p:ph type="dt" sz="half" idx="10"/>
          </p:nvPr>
        </p:nvSpPr>
        <p:spPr/>
        <p:txBody>
          <a:bodyPr/>
          <a:lstStyle/>
          <a:p>
            <a:fld id="{AF5773C5-6E30-4255-9620-35B1136AB1D9}" type="datetimeFigureOut">
              <a:rPr lang="en-GB" smtClean="0"/>
              <a:t>17/9/20</a:t>
            </a:fld>
            <a:endParaRPr lang="en-GB"/>
          </a:p>
        </p:txBody>
      </p:sp>
      <p:sp>
        <p:nvSpPr>
          <p:cNvPr id="6" name="Footer Placeholder 5">
            <a:extLst>
              <a:ext uri="{FF2B5EF4-FFF2-40B4-BE49-F238E27FC236}">
                <a16:creationId xmlns:a16="http://schemas.microsoft.com/office/drawing/2014/main" id="{9DF33254-F833-43EF-898E-9116769000E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5E38A97-F76D-4A83-B26A-A3789327B274}"/>
              </a:ext>
            </a:extLst>
          </p:cNvPr>
          <p:cNvSpPr>
            <a:spLocks noGrp="1"/>
          </p:cNvSpPr>
          <p:nvPr>
            <p:ph type="sldNum" sz="quarter" idx="12"/>
          </p:nvPr>
        </p:nvSpPr>
        <p:spPr/>
        <p:txBody>
          <a:bodyPr/>
          <a:lstStyle/>
          <a:p>
            <a:fld id="{0E23CB0F-39EE-4AE7-BBE7-67DE7D1BBAA8}" type="slidenum">
              <a:rPr lang="en-GB" smtClean="0"/>
              <a:t>‹#›</a:t>
            </a:fld>
            <a:endParaRPr lang="en-GB"/>
          </a:p>
        </p:txBody>
      </p:sp>
    </p:spTree>
    <p:extLst>
      <p:ext uri="{BB962C8B-B14F-4D97-AF65-F5344CB8AC3E}">
        <p14:creationId xmlns:p14="http://schemas.microsoft.com/office/powerpoint/2010/main" val="2846934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1485A-73D5-47A2-A4F3-4B5C1C96D24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DCF191C-D218-4849-A778-3EE2F8BD486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A087BDC-E92E-47AF-83D7-00F70E7C1D0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BC9027A-AFE2-4DF0-BB35-CAC45C5326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7F6CEA1-F10C-4D85-8151-D78BDBAFE2D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3FEACB6-C1BB-429F-A489-143DE5CF171B}"/>
              </a:ext>
            </a:extLst>
          </p:cNvPr>
          <p:cNvSpPr>
            <a:spLocks noGrp="1"/>
          </p:cNvSpPr>
          <p:nvPr>
            <p:ph type="dt" sz="half" idx="10"/>
          </p:nvPr>
        </p:nvSpPr>
        <p:spPr/>
        <p:txBody>
          <a:bodyPr/>
          <a:lstStyle/>
          <a:p>
            <a:fld id="{AF5773C5-6E30-4255-9620-35B1136AB1D9}" type="datetimeFigureOut">
              <a:rPr lang="en-GB" smtClean="0"/>
              <a:t>17/9/20</a:t>
            </a:fld>
            <a:endParaRPr lang="en-GB"/>
          </a:p>
        </p:txBody>
      </p:sp>
      <p:sp>
        <p:nvSpPr>
          <p:cNvPr id="8" name="Footer Placeholder 7">
            <a:extLst>
              <a:ext uri="{FF2B5EF4-FFF2-40B4-BE49-F238E27FC236}">
                <a16:creationId xmlns:a16="http://schemas.microsoft.com/office/drawing/2014/main" id="{F30945E1-0A5C-4DAC-A800-CA33FB811EB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EDE9D4F-E13D-4E8C-924C-2AEA4B1EB788}"/>
              </a:ext>
            </a:extLst>
          </p:cNvPr>
          <p:cNvSpPr>
            <a:spLocks noGrp="1"/>
          </p:cNvSpPr>
          <p:nvPr>
            <p:ph type="sldNum" sz="quarter" idx="12"/>
          </p:nvPr>
        </p:nvSpPr>
        <p:spPr/>
        <p:txBody>
          <a:bodyPr/>
          <a:lstStyle/>
          <a:p>
            <a:fld id="{0E23CB0F-39EE-4AE7-BBE7-67DE7D1BBAA8}" type="slidenum">
              <a:rPr lang="en-GB" smtClean="0"/>
              <a:t>‹#›</a:t>
            </a:fld>
            <a:endParaRPr lang="en-GB"/>
          </a:p>
        </p:txBody>
      </p:sp>
    </p:spTree>
    <p:extLst>
      <p:ext uri="{BB962C8B-B14F-4D97-AF65-F5344CB8AC3E}">
        <p14:creationId xmlns:p14="http://schemas.microsoft.com/office/powerpoint/2010/main" val="1539241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76147-0928-4398-BC21-D2BBE84E2E0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1FAC008-5583-4624-AC63-DA990ABFB64D}"/>
              </a:ext>
            </a:extLst>
          </p:cNvPr>
          <p:cNvSpPr>
            <a:spLocks noGrp="1"/>
          </p:cNvSpPr>
          <p:nvPr>
            <p:ph type="dt" sz="half" idx="10"/>
          </p:nvPr>
        </p:nvSpPr>
        <p:spPr/>
        <p:txBody>
          <a:bodyPr/>
          <a:lstStyle/>
          <a:p>
            <a:fld id="{AF5773C5-6E30-4255-9620-35B1136AB1D9}" type="datetimeFigureOut">
              <a:rPr lang="en-GB" smtClean="0"/>
              <a:t>17/9/20</a:t>
            </a:fld>
            <a:endParaRPr lang="en-GB"/>
          </a:p>
        </p:txBody>
      </p:sp>
      <p:sp>
        <p:nvSpPr>
          <p:cNvPr id="4" name="Footer Placeholder 3">
            <a:extLst>
              <a:ext uri="{FF2B5EF4-FFF2-40B4-BE49-F238E27FC236}">
                <a16:creationId xmlns:a16="http://schemas.microsoft.com/office/drawing/2014/main" id="{8B797552-55B0-4BCB-BF52-E6643F178E5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9076579-719D-4CC6-8084-DB859B38FA47}"/>
              </a:ext>
            </a:extLst>
          </p:cNvPr>
          <p:cNvSpPr>
            <a:spLocks noGrp="1"/>
          </p:cNvSpPr>
          <p:nvPr>
            <p:ph type="sldNum" sz="quarter" idx="12"/>
          </p:nvPr>
        </p:nvSpPr>
        <p:spPr/>
        <p:txBody>
          <a:bodyPr/>
          <a:lstStyle/>
          <a:p>
            <a:fld id="{0E23CB0F-39EE-4AE7-BBE7-67DE7D1BBAA8}" type="slidenum">
              <a:rPr lang="en-GB" smtClean="0"/>
              <a:t>‹#›</a:t>
            </a:fld>
            <a:endParaRPr lang="en-GB"/>
          </a:p>
        </p:txBody>
      </p:sp>
    </p:spTree>
    <p:extLst>
      <p:ext uri="{BB962C8B-B14F-4D97-AF65-F5344CB8AC3E}">
        <p14:creationId xmlns:p14="http://schemas.microsoft.com/office/powerpoint/2010/main" val="3949084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7B717E-B4D3-4B3D-9911-BC2F738D5FF0}"/>
              </a:ext>
            </a:extLst>
          </p:cNvPr>
          <p:cNvSpPr>
            <a:spLocks noGrp="1"/>
          </p:cNvSpPr>
          <p:nvPr>
            <p:ph type="dt" sz="half" idx="10"/>
          </p:nvPr>
        </p:nvSpPr>
        <p:spPr/>
        <p:txBody>
          <a:bodyPr/>
          <a:lstStyle/>
          <a:p>
            <a:fld id="{AF5773C5-6E30-4255-9620-35B1136AB1D9}" type="datetimeFigureOut">
              <a:rPr lang="en-GB" smtClean="0"/>
              <a:t>17/9/20</a:t>
            </a:fld>
            <a:endParaRPr lang="en-GB"/>
          </a:p>
        </p:txBody>
      </p:sp>
      <p:sp>
        <p:nvSpPr>
          <p:cNvPr id="3" name="Footer Placeholder 2">
            <a:extLst>
              <a:ext uri="{FF2B5EF4-FFF2-40B4-BE49-F238E27FC236}">
                <a16:creationId xmlns:a16="http://schemas.microsoft.com/office/drawing/2014/main" id="{A03BE6E1-8824-4C9A-88CB-D7F020774E5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EC1FD3F-4448-47EB-AC99-8BF2BF540913}"/>
              </a:ext>
            </a:extLst>
          </p:cNvPr>
          <p:cNvSpPr>
            <a:spLocks noGrp="1"/>
          </p:cNvSpPr>
          <p:nvPr>
            <p:ph type="sldNum" sz="quarter" idx="12"/>
          </p:nvPr>
        </p:nvSpPr>
        <p:spPr/>
        <p:txBody>
          <a:bodyPr/>
          <a:lstStyle/>
          <a:p>
            <a:fld id="{0E23CB0F-39EE-4AE7-BBE7-67DE7D1BBAA8}" type="slidenum">
              <a:rPr lang="en-GB" smtClean="0"/>
              <a:t>‹#›</a:t>
            </a:fld>
            <a:endParaRPr lang="en-GB"/>
          </a:p>
        </p:txBody>
      </p:sp>
    </p:spTree>
    <p:extLst>
      <p:ext uri="{BB962C8B-B14F-4D97-AF65-F5344CB8AC3E}">
        <p14:creationId xmlns:p14="http://schemas.microsoft.com/office/powerpoint/2010/main" val="3406547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EB098-FBDA-41F5-AE26-A760A7AFB2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AF31EF3-2F89-4701-B1EB-930C40758C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D901431-35E1-4929-89CB-B593255BB3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8514EE2-EB51-43F0-AD27-59CDFE26088E}"/>
              </a:ext>
            </a:extLst>
          </p:cNvPr>
          <p:cNvSpPr>
            <a:spLocks noGrp="1"/>
          </p:cNvSpPr>
          <p:nvPr>
            <p:ph type="dt" sz="half" idx="10"/>
          </p:nvPr>
        </p:nvSpPr>
        <p:spPr/>
        <p:txBody>
          <a:bodyPr/>
          <a:lstStyle/>
          <a:p>
            <a:fld id="{AF5773C5-6E30-4255-9620-35B1136AB1D9}" type="datetimeFigureOut">
              <a:rPr lang="en-GB" smtClean="0"/>
              <a:t>17/9/20</a:t>
            </a:fld>
            <a:endParaRPr lang="en-GB"/>
          </a:p>
        </p:txBody>
      </p:sp>
      <p:sp>
        <p:nvSpPr>
          <p:cNvPr id="6" name="Footer Placeholder 5">
            <a:extLst>
              <a:ext uri="{FF2B5EF4-FFF2-40B4-BE49-F238E27FC236}">
                <a16:creationId xmlns:a16="http://schemas.microsoft.com/office/drawing/2014/main" id="{D0DF4968-CA68-4427-A96D-0F32AB93F55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DD25AF3-4BC1-4B9B-8818-D0B8A8FCDB36}"/>
              </a:ext>
            </a:extLst>
          </p:cNvPr>
          <p:cNvSpPr>
            <a:spLocks noGrp="1"/>
          </p:cNvSpPr>
          <p:nvPr>
            <p:ph type="sldNum" sz="quarter" idx="12"/>
          </p:nvPr>
        </p:nvSpPr>
        <p:spPr/>
        <p:txBody>
          <a:bodyPr/>
          <a:lstStyle/>
          <a:p>
            <a:fld id="{0E23CB0F-39EE-4AE7-BBE7-67DE7D1BBAA8}" type="slidenum">
              <a:rPr lang="en-GB" smtClean="0"/>
              <a:t>‹#›</a:t>
            </a:fld>
            <a:endParaRPr lang="en-GB"/>
          </a:p>
        </p:txBody>
      </p:sp>
    </p:spTree>
    <p:extLst>
      <p:ext uri="{BB962C8B-B14F-4D97-AF65-F5344CB8AC3E}">
        <p14:creationId xmlns:p14="http://schemas.microsoft.com/office/powerpoint/2010/main" val="3644725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36467-A73B-4B8D-A5BD-3721F1ADA3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A2489BA-8291-486A-A491-50A5BCBEBC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202C2B3-93D3-4A86-9300-11DF756AEF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DEEECEC-5664-40A8-9267-F921E6614C1E}"/>
              </a:ext>
            </a:extLst>
          </p:cNvPr>
          <p:cNvSpPr>
            <a:spLocks noGrp="1"/>
          </p:cNvSpPr>
          <p:nvPr>
            <p:ph type="dt" sz="half" idx="10"/>
          </p:nvPr>
        </p:nvSpPr>
        <p:spPr/>
        <p:txBody>
          <a:bodyPr/>
          <a:lstStyle/>
          <a:p>
            <a:fld id="{AF5773C5-6E30-4255-9620-35B1136AB1D9}" type="datetimeFigureOut">
              <a:rPr lang="en-GB" smtClean="0"/>
              <a:t>17/9/20</a:t>
            </a:fld>
            <a:endParaRPr lang="en-GB"/>
          </a:p>
        </p:txBody>
      </p:sp>
      <p:sp>
        <p:nvSpPr>
          <p:cNvPr id="6" name="Footer Placeholder 5">
            <a:extLst>
              <a:ext uri="{FF2B5EF4-FFF2-40B4-BE49-F238E27FC236}">
                <a16:creationId xmlns:a16="http://schemas.microsoft.com/office/drawing/2014/main" id="{CD753D53-C622-4793-A59A-AAE300E3D71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5C08C21-1648-4F77-9F78-B65A0DE912EF}"/>
              </a:ext>
            </a:extLst>
          </p:cNvPr>
          <p:cNvSpPr>
            <a:spLocks noGrp="1"/>
          </p:cNvSpPr>
          <p:nvPr>
            <p:ph type="sldNum" sz="quarter" idx="12"/>
          </p:nvPr>
        </p:nvSpPr>
        <p:spPr/>
        <p:txBody>
          <a:bodyPr/>
          <a:lstStyle/>
          <a:p>
            <a:fld id="{0E23CB0F-39EE-4AE7-BBE7-67DE7D1BBAA8}" type="slidenum">
              <a:rPr lang="en-GB" smtClean="0"/>
              <a:t>‹#›</a:t>
            </a:fld>
            <a:endParaRPr lang="en-GB"/>
          </a:p>
        </p:txBody>
      </p:sp>
    </p:spTree>
    <p:extLst>
      <p:ext uri="{BB962C8B-B14F-4D97-AF65-F5344CB8AC3E}">
        <p14:creationId xmlns:p14="http://schemas.microsoft.com/office/powerpoint/2010/main" val="3514863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DE9B86-9512-4448-9515-02CC3C39BE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A7F4F72-CD00-44E7-A4AB-5F53511978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DBE9D29-BC04-460D-A244-CC1EB9F00A4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5773C5-6E30-4255-9620-35B1136AB1D9}" type="datetimeFigureOut">
              <a:rPr lang="en-GB" smtClean="0"/>
              <a:t>17/9/20</a:t>
            </a:fld>
            <a:endParaRPr lang="en-GB"/>
          </a:p>
        </p:txBody>
      </p:sp>
      <p:sp>
        <p:nvSpPr>
          <p:cNvPr id="5" name="Footer Placeholder 4">
            <a:extLst>
              <a:ext uri="{FF2B5EF4-FFF2-40B4-BE49-F238E27FC236}">
                <a16:creationId xmlns:a16="http://schemas.microsoft.com/office/drawing/2014/main" id="{0EB74D6E-ABAB-4453-85A5-4D37610D36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74AB28A-044D-4457-8FAB-C5A0D086A4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23CB0F-39EE-4AE7-BBE7-67DE7D1BBAA8}" type="slidenum">
              <a:rPr lang="en-GB" smtClean="0"/>
              <a:t>‹#›</a:t>
            </a:fld>
            <a:endParaRPr lang="en-GB"/>
          </a:p>
        </p:txBody>
      </p:sp>
    </p:spTree>
    <p:extLst>
      <p:ext uri="{BB962C8B-B14F-4D97-AF65-F5344CB8AC3E}">
        <p14:creationId xmlns:p14="http://schemas.microsoft.com/office/powerpoint/2010/main" val="11889511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221342"/>
            <a:ext cx="12192926" cy="5643097"/>
          </a:xfrm>
          <a:prstGeom prst="rect">
            <a:avLst/>
          </a:prstGeom>
        </p:spPr>
      </p:pic>
      <p:sp>
        <p:nvSpPr>
          <p:cNvPr id="9" name="Rectangle 8">
            <a:extLst>
              <a:ext uri="{FF2B5EF4-FFF2-40B4-BE49-F238E27FC236}">
                <a16:creationId xmlns:a16="http://schemas.microsoft.com/office/drawing/2014/main" id="{90A17F11-8315-4D00-A6E6-9126EE364710}"/>
              </a:ext>
            </a:extLst>
          </p:cNvPr>
          <p:cNvSpPr/>
          <p:nvPr/>
        </p:nvSpPr>
        <p:spPr>
          <a:xfrm>
            <a:off x="0" y="5447764"/>
            <a:ext cx="12192000" cy="1491354"/>
          </a:xfrm>
          <a:prstGeom prst="rect">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FFD0AB2D-E04F-4405-9781-C54C46F8895E}"/>
              </a:ext>
            </a:extLst>
          </p:cNvPr>
          <p:cNvSpPr/>
          <p:nvPr/>
        </p:nvSpPr>
        <p:spPr>
          <a:xfrm>
            <a:off x="0" y="0"/>
            <a:ext cx="12192000" cy="2226365"/>
          </a:xfrm>
          <a:prstGeom prst="rect">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89C96790-6085-4FC0-8D13-6CB4E2C4AFD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9271" y="242783"/>
            <a:ext cx="12616070" cy="1666394"/>
          </a:xfrm>
          <a:prstGeom prst="rect">
            <a:avLst/>
          </a:prstGeom>
        </p:spPr>
      </p:pic>
      <p:sp>
        <p:nvSpPr>
          <p:cNvPr id="6" name="TextBox 5">
            <a:extLst>
              <a:ext uri="{FF2B5EF4-FFF2-40B4-BE49-F238E27FC236}">
                <a16:creationId xmlns:a16="http://schemas.microsoft.com/office/drawing/2014/main" id="{90CE9671-10D8-4005-91A4-DAB0F4EB4589}"/>
              </a:ext>
            </a:extLst>
          </p:cNvPr>
          <p:cNvSpPr txBox="1"/>
          <p:nvPr/>
        </p:nvSpPr>
        <p:spPr>
          <a:xfrm>
            <a:off x="3670637" y="282710"/>
            <a:ext cx="5036253" cy="830997"/>
          </a:xfrm>
          <a:prstGeom prst="rect">
            <a:avLst/>
          </a:prstGeom>
          <a:noFill/>
          <a:effectLst>
            <a:outerShdw blurRad="50800" dist="38100" algn="l" rotWithShape="0">
              <a:prstClr val="black">
                <a:alpha val="40000"/>
              </a:prstClr>
            </a:outerShdw>
          </a:effectLst>
        </p:spPr>
        <p:txBody>
          <a:bodyPr wrap="square" rtlCol="0">
            <a:spAutoFit/>
          </a:bodyPr>
          <a:lstStyle/>
          <a:p>
            <a:r>
              <a:rPr lang="en-GB" sz="4800" dirty="0">
                <a:solidFill>
                  <a:schemeClr val="bg1"/>
                </a:solidFill>
              </a:rPr>
              <a:t>Join us in prayer for</a:t>
            </a:r>
          </a:p>
        </p:txBody>
      </p:sp>
      <p:sp>
        <p:nvSpPr>
          <p:cNvPr id="7" name="TextBox 6">
            <a:extLst>
              <a:ext uri="{FF2B5EF4-FFF2-40B4-BE49-F238E27FC236}">
                <a16:creationId xmlns:a16="http://schemas.microsoft.com/office/drawing/2014/main" id="{E3A4829A-2B2C-4EE5-AA51-F4AFD1A1DD90}"/>
              </a:ext>
            </a:extLst>
          </p:cNvPr>
          <p:cNvSpPr txBox="1"/>
          <p:nvPr/>
        </p:nvSpPr>
        <p:spPr>
          <a:xfrm>
            <a:off x="5299700" y="801181"/>
            <a:ext cx="2217714" cy="1107996"/>
          </a:xfrm>
          <a:prstGeom prst="rect">
            <a:avLst/>
          </a:prstGeom>
          <a:noFill/>
        </p:spPr>
        <p:txBody>
          <a:bodyPr wrap="square" rtlCol="0">
            <a:spAutoFit/>
          </a:bodyPr>
          <a:lstStyle/>
          <a:p>
            <a:r>
              <a:rPr lang="en-GB" sz="6600" dirty="0">
                <a:solidFill>
                  <a:schemeClr val="tx1">
                    <a:lumMod val="85000"/>
                    <a:lumOff val="15000"/>
                  </a:schemeClr>
                </a:solidFill>
              </a:rPr>
              <a:t>MALI</a:t>
            </a:r>
          </a:p>
        </p:txBody>
      </p:sp>
      <p:sp>
        <p:nvSpPr>
          <p:cNvPr id="3" name="TextBox 2"/>
          <p:cNvSpPr txBox="1"/>
          <p:nvPr/>
        </p:nvSpPr>
        <p:spPr>
          <a:xfrm>
            <a:off x="-926" y="6662119"/>
            <a:ext cx="2570922" cy="276999"/>
          </a:xfrm>
          <a:prstGeom prst="rect">
            <a:avLst/>
          </a:prstGeom>
          <a:noFill/>
        </p:spPr>
        <p:txBody>
          <a:bodyPr wrap="square" rtlCol="0">
            <a:spAutoFit/>
          </a:bodyPr>
          <a:lstStyle/>
          <a:p>
            <a:r>
              <a:rPr lang="en-GB" sz="1200" dirty="0">
                <a:solidFill>
                  <a:srgbClr val="33CCCC"/>
                </a:solidFill>
              </a:rPr>
              <a:t>Photo credit : http://bit.ly/2pyYmZW</a:t>
            </a:r>
          </a:p>
        </p:txBody>
      </p:sp>
      <p:pic>
        <p:nvPicPr>
          <p:cNvPr id="11" name="Picture 10" descr="A picture containing drawing&#10;&#10;Description automatically generated">
            <a:extLst>
              <a:ext uri="{FF2B5EF4-FFF2-40B4-BE49-F238E27FC236}">
                <a16:creationId xmlns:a16="http://schemas.microsoft.com/office/drawing/2014/main" id="{F580B1C6-A1C7-495C-9786-F5B40457F1A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674725" y="5568897"/>
            <a:ext cx="2842549" cy="1195128"/>
          </a:xfrm>
          <a:prstGeom prst="rect">
            <a:avLst/>
          </a:prstGeom>
        </p:spPr>
      </p:pic>
    </p:spTree>
    <p:extLst>
      <p:ext uri="{BB962C8B-B14F-4D97-AF65-F5344CB8AC3E}">
        <p14:creationId xmlns:p14="http://schemas.microsoft.com/office/powerpoint/2010/main" val="1013556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3089432-F0A4-4DBB-9F33-D8A3A055C991}"/>
              </a:ext>
            </a:extLst>
          </p:cNvPr>
          <p:cNvSpPr/>
          <p:nvPr/>
        </p:nvSpPr>
        <p:spPr>
          <a:xfrm>
            <a:off x="0" y="2"/>
            <a:ext cx="12192000" cy="6857998"/>
          </a:xfrm>
          <a:prstGeom prst="rect">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AACC3196-A175-4095-BF4D-1DF3EBD522A3}"/>
              </a:ext>
            </a:extLst>
          </p:cNvPr>
          <p:cNvSpPr txBox="1"/>
          <p:nvPr/>
        </p:nvSpPr>
        <p:spPr>
          <a:xfrm>
            <a:off x="6225712" y="2518472"/>
            <a:ext cx="5621775" cy="1815882"/>
          </a:xfrm>
          <a:prstGeom prst="rect">
            <a:avLst/>
          </a:prstGeom>
          <a:noFill/>
          <a:effectLst>
            <a:outerShdw blurRad="50800" dist="38100" dir="8100000" algn="tr" rotWithShape="0">
              <a:prstClr val="black">
                <a:alpha val="40000"/>
              </a:prstClr>
            </a:outerShdw>
          </a:effectLst>
        </p:spPr>
        <p:txBody>
          <a:bodyPr wrap="square" rtlCol="0">
            <a:spAutoFit/>
          </a:bodyPr>
          <a:lstStyle/>
          <a:p>
            <a:r>
              <a:rPr lang="en-GB" sz="2800" dirty="0">
                <a:solidFill>
                  <a:schemeClr val="bg1"/>
                </a:solidFill>
              </a:rPr>
              <a:t>“For we are to God the pleasing aroma of Christ among those who are being saved and those who are perishing.” </a:t>
            </a:r>
            <a:r>
              <a:rPr lang="en-GB" dirty="0">
                <a:solidFill>
                  <a:srgbClr val="CCECFF"/>
                </a:solidFill>
              </a:rPr>
              <a:t>2 Corinthians 2:15</a:t>
            </a:r>
          </a:p>
        </p:txBody>
      </p:sp>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3252" y="-5172"/>
            <a:ext cx="5894452" cy="6863171"/>
          </a:xfrm>
          <a:prstGeom prst="rect">
            <a:avLst/>
          </a:prstGeom>
        </p:spPr>
      </p:pic>
      <p:pic>
        <p:nvPicPr>
          <p:cNvPr id="6" name="Picture 5" descr="A picture containing drawing&#10;&#10;Description automatically generated">
            <a:extLst>
              <a:ext uri="{FF2B5EF4-FFF2-40B4-BE49-F238E27FC236}">
                <a16:creationId xmlns:a16="http://schemas.microsoft.com/office/drawing/2014/main" id="{B1D9ADEC-7757-4333-A695-2D991FBAB7D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679574" y="6143312"/>
            <a:ext cx="1421274" cy="597564"/>
          </a:xfrm>
          <a:prstGeom prst="rect">
            <a:avLst/>
          </a:prstGeom>
        </p:spPr>
      </p:pic>
    </p:spTree>
    <p:extLst>
      <p:ext uri="{BB962C8B-B14F-4D97-AF65-F5344CB8AC3E}">
        <p14:creationId xmlns:p14="http://schemas.microsoft.com/office/powerpoint/2010/main" val="2973608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5F45C34-F499-4DE7-A3AF-665D2B314849}"/>
              </a:ext>
            </a:extLst>
          </p:cNvPr>
          <p:cNvSpPr/>
          <p:nvPr/>
        </p:nvSpPr>
        <p:spPr>
          <a:xfrm>
            <a:off x="0" y="2"/>
            <a:ext cx="12192000" cy="6857998"/>
          </a:xfrm>
          <a:prstGeom prst="rect">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53713" y="266078"/>
            <a:ext cx="8280688" cy="6299223"/>
          </a:xfrm>
          <a:prstGeom prst="rect">
            <a:avLst/>
          </a:prstGeom>
          <a:effectLst>
            <a:innerShdw blurRad="114300">
              <a:prstClr val="black"/>
            </a:innerShdw>
          </a:effectLst>
        </p:spPr>
      </p:pic>
      <p:sp>
        <p:nvSpPr>
          <p:cNvPr id="2" name="TextBox 1"/>
          <p:cNvSpPr txBox="1"/>
          <p:nvPr/>
        </p:nvSpPr>
        <p:spPr>
          <a:xfrm>
            <a:off x="6194755" y="6290745"/>
            <a:ext cx="2483379" cy="276999"/>
          </a:xfrm>
          <a:prstGeom prst="rect">
            <a:avLst/>
          </a:prstGeom>
          <a:noFill/>
        </p:spPr>
        <p:txBody>
          <a:bodyPr wrap="square" rtlCol="0">
            <a:spAutoFit/>
          </a:bodyPr>
          <a:lstStyle/>
          <a:p>
            <a:r>
              <a:rPr lang="en-GB" sz="1200" dirty="0"/>
              <a:t>Photo credit: http://bit.ly/2ILNWOl</a:t>
            </a:r>
          </a:p>
        </p:txBody>
      </p:sp>
      <p:sp>
        <p:nvSpPr>
          <p:cNvPr id="8" name="Rectangle 7">
            <a:extLst>
              <a:ext uri="{FF2B5EF4-FFF2-40B4-BE49-F238E27FC236}">
                <a16:creationId xmlns:a16="http://schemas.microsoft.com/office/drawing/2014/main" id="{832BF4A9-C08F-4F4D-91E8-D45F77AAD212}"/>
              </a:ext>
            </a:extLst>
          </p:cNvPr>
          <p:cNvSpPr/>
          <p:nvPr/>
        </p:nvSpPr>
        <p:spPr>
          <a:xfrm>
            <a:off x="4240697" y="392862"/>
            <a:ext cx="7421702" cy="2355094"/>
          </a:xfrm>
          <a:prstGeom prst="rect">
            <a:avLst/>
          </a:prstGeom>
          <a:solidFill>
            <a:schemeClr val="bg1">
              <a:lumMod val="95000"/>
            </a:schemeClr>
          </a:solidFill>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p>
        </p:txBody>
      </p:sp>
      <p:sp>
        <p:nvSpPr>
          <p:cNvPr id="3" name="TextBox 2">
            <a:extLst>
              <a:ext uri="{FF2B5EF4-FFF2-40B4-BE49-F238E27FC236}">
                <a16:creationId xmlns:a16="http://schemas.microsoft.com/office/drawing/2014/main" id="{AACC3196-A175-4095-BF4D-1DF3EBD522A3}"/>
              </a:ext>
            </a:extLst>
          </p:cNvPr>
          <p:cNvSpPr txBox="1"/>
          <p:nvPr/>
        </p:nvSpPr>
        <p:spPr>
          <a:xfrm>
            <a:off x="4416849" y="662468"/>
            <a:ext cx="7069398" cy="1815882"/>
          </a:xfrm>
          <a:prstGeom prst="rect">
            <a:avLst/>
          </a:prstGeom>
          <a:noFill/>
        </p:spPr>
        <p:txBody>
          <a:bodyPr wrap="square" rtlCol="0">
            <a:spAutoFit/>
          </a:bodyPr>
          <a:lstStyle/>
          <a:p>
            <a:r>
              <a:rPr lang="en-GB" sz="2800" dirty="0">
                <a:solidFill>
                  <a:schemeClr val="tx1">
                    <a:lumMod val="85000"/>
                    <a:lumOff val="15000"/>
                  </a:schemeClr>
                </a:solidFill>
              </a:rPr>
              <a:t>SIM Mali would love to see the transformation of communities, through planting churches where Christ is least-known and increasing the number of disciple-makers.</a:t>
            </a:r>
            <a:endParaRPr lang="en-GB" dirty="0"/>
          </a:p>
        </p:txBody>
      </p:sp>
      <p:pic>
        <p:nvPicPr>
          <p:cNvPr id="9" name="Picture 8" descr="A picture containing drawing&#10;&#10;Description automatically generated">
            <a:extLst>
              <a:ext uri="{FF2B5EF4-FFF2-40B4-BE49-F238E27FC236}">
                <a16:creationId xmlns:a16="http://schemas.microsoft.com/office/drawing/2014/main" id="{91907506-F9B0-4B77-892D-4FC3FDCD9B7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679574" y="6143312"/>
            <a:ext cx="1421274" cy="597564"/>
          </a:xfrm>
          <a:prstGeom prst="rect">
            <a:avLst/>
          </a:prstGeom>
        </p:spPr>
      </p:pic>
    </p:spTree>
    <p:extLst>
      <p:ext uri="{BB962C8B-B14F-4D97-AF65-F5344CB8AC3E}">
        <p14:creationId xmlns:p14="http://schemas.microsoft.com/office/powerpoint/2010/main" val="3841133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32BF4A9-C08F-4F4D-91E8-D45F77AAD212}"/>
              </a:ext>
            </a:extLst>
          </p:cNvPr>
          <p:cNvSpPr/>
          <p:nvPr/>
        </p:nvSpPr>
        <p:spPr>
          <a:xfrm>
            <a:off x="-2" y="-450168"/>
            <a:ext cx="12192000" cy="7308167"/>
          </a:xfrm>
          <a:prstGeom prst="rect">
            <a:avLst/>
          </a:prstGeom>
          <a:solidFill>
            <a:schemeClr val="bg1">
              <a:lumMod val="95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p>
        </p:txBody>
      </p:sp>
      <p:sp>
        <p:nvSpPr>
          <p:cNvPr id="10" name="Rectangle 9">
            <a:extLst>
              <a:ext uri="{FF2B5EF4-FFF2-40B4-BE49-F238E27FC236}">
                <a16:creationId xmlns:a16="http://schemas.microsoft.com/office/drawing/2014/main" id="{6AE748CC-06F8-419D-8055-74CFFD5F83E1}"/>
              </a:ext>
            </a:extLst>
          </p:cNvPr>
          <p:cNvSpPr/>
          <p:nvPr/>
        </p:nvSpPr>
        <p:spPr>
          <a:xfrm>
            <a:off x="0" y="-450168"/>
            <a:ext cx="12192000" cy="2180494"/>
          </a:xfrm>
          <a:prstGeom prst="rect">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AACC3196-A175-4095-BF4D-1DF3EBD522A3}"/>
              </a:ext>
            </a:extLst>
          </p:cNvPr>
          <p:cNvSpPr txBox="1"/>
          <p:nvPr/>
        </p:nvSpPr>
        <p:spPr>
          <a:xfrm>
            <a:off x="5355340" y="2902545"/>
            <a:ext cx="6618917" cy="2246769"/>
          </a:xfrm>
          <a:prstGeom prst="rect">
            <a:avLst/>
          </a:prstGeom>
          <a:noFill/>
        </p:spPr>
        <p:txBody>
          <a:bodyPr wrap="square" rtlCol="0">
            <a:spAutoFit/>
          </a:bodyPr>
          <a:lstStyle/>
          <a:p>
            <a:pPr marL="342900" indent="-342900">
              <a:buFont typeface="Arial" panose="020B0604020202020204" pitchFamily="34" charset="0"/>
              <a:buChar char="•"/>
            </a:pPr>
            <a:r>
              <a:rPr lang="en-GB" sz="2000" b="1" dirty="0"/>
              <a:t>The </a:t>
            </a:r>
            <a:r>
              <a:rPr lang="en-GB" sz="2000" b="1" dirty="0" err="1"/>
              <a:t>Maures</a:t>
            </a:r>
            <a:r>
              <a:rPr lang="en-GB" sz="2000" b="1" dirty="0"/>
              <a:t> are 100 per cent Muslim</a:t>
            </a:r>
          </a:p>
          <a:p>
            <a:pPr marL="285750" indent="-285750">
              <a:buFont typeface="Arial" panose="020B0604020202020204" pitchFamily="34" charset="0"/>
              <a:buChar char="•"/>
            </a:pPr>
            <a:endParaRPr lang="en-GB" sz="2000" b="1" dirty="0"/>
          </a:p>
          <a:p>
            <a:pPr marL="342900" indent="-342900">
              <a:buFont typeface="Arial" panose="020B0604020202020204" pitchFamily="34" charset="0"/>
              <a:buChar char="•"/>
            </a:pPr>
            <a:r>
              <a:rPr lang="en-GB" sz="2000" b="1" dirty="0"/>
              <a:t>They live a nomadic lifestyle in tents and are a closed society</a:t>
            </a:r>
          </a:p>
          <a:p>
            <a:pPr marL="285750" indent="-285750">
              <a:buFont typeface="Arial" panose="020B0604020202020204" pitchFamily="34" charset="0"/>
              <a:buChar char="•"/>
            </a:pPr>
            <a:endParaRPr lang="en-GB" sz="2000" b="1" dirty="0"/>
          </a:p>
          <a:p>
            <a:pPr marL="342900" indent="-342900">
              <a:buFont typeface="Arial" panose="020B0604020202020204" pitchFamily="34" charset="0"/>
              <a:buChar char="•"/>
            </a:pPr>
            <a:r>
              <a:rPr lang="en-GB" sz="2000" b="1" dirty="0"/>
              <a:t>Their social structure divides them into two major groups - religious leaders and warriors</a:t>
            </a:r>
          </a:p>
        </p:txBody>
      </p:sp>
      <p:sp>
        <p:nvSpPr>
          <p:cNvPr id="7" name="TextBox 6">
            <a:extLst>
              <a:ext uri="{FF2B5EF4-FFF2-40B4-BE49-F238E27FC236}">
                <a16:creationId xmlns:a16="http://schemas.microsoft.com/office/drawing/2014/main" id="{3D31B875-2C43-46F0-BFE1-0CFA0911C626}"/>
              </a:ext>
            </a:extLst>
          </p:cNvPr>
          <p:cNvSpPr txBox="1"/>
          <p:nvPr/>
        </p:nvSpPr>
        <p:spPr>
          <a:xfrm>
            <a:off x="2386595" y="-191241"/>
            <a:ext cx="7816370" cy="877163"/>
          </a:xfrm>
          <a:prstGeom prst="rect">
            <a:avLst/>
          </a:prstGeom>
          <a:noFill/>
        </p:spPr>
        <p:txBody>
          <a:bodyPr wrap="square" rtlCol="0">
            <a:spAutoFit/>
          </a:bodyPr>
          <a:lstStyle/>
          <a:p>
            <a:r>
              <a:rPr lang="en-GB" sz="5100" dirty="0">
                <a:solidFill>
                  <a:schemeClr val="bg1"/>
                </a:solidFill>
              </a:rPr>
              <a:t>Pray for communities where </a:t>
            </a:r>
          </a:p>
        </p:txBody>
      </p:sp>
      <p:sp>
        <p:nvSpPr>
          <p:cNvPr id="9" name="TextBox 8">
            <a:extLst>
              <a:ext uri="{FF2B5EF4-FFF2-40B4-BE49-F238E27FC236}">
                <a16:creationId xmlns:a16="http://schemas.microsoft.com/office/drawing/2014/main" id="{BC4DA05C-5AF8-49FE-9B5F-2B23ABDEB7F4}"/>
              </a:ext>
            </a:extLst>
          </p:cNvPr>
          <p:cNvSpPr txBox="1"/>
          <p:nvPr/>
        </p:nvSpPr>
        <p:spPr>
          <a:xfrm>
            <a:off x="3357554" y="324229"/>
            <a:ext cx="5874451" cy="877163"/>
          </a:xfrm>
          <a:prstGeom prst="rect">
            <a:avLst/>
          </a:prstGeom>
          <a:noFill/>
        </p:spPr>
        <p:txBody>
          <a:bodyPr wrap="square" rtlCol="0">
            <a:spAutoFit/>
          </a:bodyPr>
          <a:lstStyle/>
          <a:p>
            <a:r>
              <a:rPr lang="en-GB" sz="5100" dirty="0">
                <a:solidFill>
                  <a:schemeClr val="bg1"/>
                </a:solidFill>
              </a:rPr>
              <a:t>Christ is least known</a:t>
            </a:r>
          </a:p>
        </p:txBody>
      </p:sp>
      <p:sp>
        <p:nvSpPr>
          <p:cNvPr id="2" name="TextBox 1"/>
          <p:cNvSpPr txBox="1"/>
          <p:nvPr/>
        </p:nvSpPr>
        <p:spPr>
          <a:xfrm>
            <a:off x="4510096" y="932250"/>
            <a:ext cx="3569366" cy="523220"/>
          </a:xfrm>
          <a:prstGeom prst="rect">
            <a:avLst/>
          </a:prstGeom>
          <a:noFill/>
        </p:spPr>
        <p:txBody>
          <a:bodyPr wrap="square" rtlCol="0">
            <a:spAutoFit/>
          </a:bodyPr>
          <a:lstStyle/>
          <a:p>
            <a:r>
              <a:rPr lang="en-GB" sz="2800" dirty="0">
                <a:solidFill>
                  <a:srgbClr val="CCECFF"/>
                </a:solidFill>
              </a:rPr>
              <a:t>THE MAURES (MOORS)</a:t>
            </a:r>
          </a:p>
        </p:txBody>
      </p:sp>
      <p:pic>
        <p:nvPicPr>
          <p:cNvPr id="1026" name="Picture 2" descr="Page-67-Image-10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63779" y="2450600"/>
            <a:ext cx="4789005" cy="3150661"/>
          </a:xfrm>
          <a:prstGeom prst="rect">
            <a:avLst/>
          </a:prstGeom>
          <a:noFill/>
          <a:effectLst>
            <a:innerShdw blurRad="114300">
              <a:prstClr val="black"/>
            </a:innerShdw>
          </a:effectLst>
          <a:extLst>
            <a:ext uri="{909E8E84-426E-40DD-AFC4-6F175D3DCCD1}">
              <a14:hiddenFill xmlns:a14="http://schemas.microsoft.com/office/drawing/2010/main">
                <a:solidFill>
                  <a:srgbClr val="FFFFFF"/>
                </a:solidFill>
              </a14:hiddenFill>
            </a:ext>
          </a:extLst>
        </p:spPr>
      </p:pic>
      <p:pic>
        <p:nvPicPr>
          <p:cNvPr id="11" name="Picture 10" descr="A close up of a sign&#10;&#10;Description automatically generated">
            <a:extLst>
              <a:ext uri="{FF2B5EF4-FFF2-40B4-BE49-F238E27FC236}">
                <a16:creationId xmlns:a16="http://schemas.microsoft.com/office/drawing/2014/main" id="{532B0A0A-F2E0-40F7-97C5-3F41AB73228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667332" y="6084237"/>
            <a:ext cx="1421088" cy="687263"/>
          </a:xfrm>
          <a:prstGeom prst="rect">
            <a:avLst/>
          </a:prstGeom>
        </p:spPr>
      </p:pic>
    </p:spTree>
    <p:extLst>
      <p:ext uri="{BB962C8B-B14F-4D97-AF65-F5344CB8AC3E}">
        <p14:creationId xmlns:p14="http://schemas.microsoft.com/office/powerpoint/2010/main" val="51865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32BF4A9-C08F-4F4D-91E8-D45F77AAD212}"/>
              </a:ext>
            </a:extLst>
          </p:cNvPr>
          <p:cNvSpPr/>
          <p:nvPr/>
        </p:nvSpPr>
        <p:spPr>
          <a:xfrm>
            <a:off x="-2" y="-450168"/>
            <a:ext cx="12192000" cy="7308167"/>
          </a:xfrm>
          <a:prstGeom prst="rect">
            <a:avLst/>
          </a:prstGeom>
          <a:solidFill>
            <a:schemeClr val="bg1">
              <a:lumMod val="95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p>
        </p:txBody>
      </p:sp>
      <p:sp>
        <p:nvSpPr>
          <p:cNvPr id="10" name="Rectangle 9">
            <a:extLst>
              <a:ext uri="{FF2B5EF4-FFF2-40B4-BE49-F238E27FC236}">
                <a16:creationId xmlns:a16="http://schemas.microsoft.com/office/drawing/2014/main" id="{6AE748CC-06F8-419D-8055-74CFFD5F83E1}"/>
              </a:ext>
            </a:extLst>
          </p:cNvPr>
          <p:cNvSpPr/>
          <p:nvPr/>
        </p:nvSpPr>
        <p:spPr>
          <a:xfrm>
            <a:off x="0" y="-450168"/>
            <a:ext cx="12192000" cy="2180494"/>
          </a:xfrm>
          <a:prstGeom prst="rect">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AACC3196-A175-4095-BF4D-1DF3EBD522A3}"/>
              </a:ext>
            </a:extLst>
          </p:cNvPr>
          <p:cNvSpPr txBox="1"/>
          <p:nvPr/>
        </p:nvSpPr>
        <p:spPr>
          <a:xfrm>
            <a:off x="5355340" y="2594769"/>
            <a:ext cx="6618917" cy="2862322"/>
          </a:xfrm>
          <a:prstGeom prst="rect">
            <a:avLst/>
          </a:prstGeom>
          <a:noFill/>
        </p:spPr>
        <p:txBody>
          <a:bodyPr wrap="square" rtlCol="0">
            <a:spAutoFit/>
          </a:bodyPr>
          <a:lstStyle/>
          <a:p>
            <a:r>
              <a:rPr lang="en-GB" sz="2000" b="1" dirty="0"/>
              <a:t>that the Lord will open the hearts of the </a:t>
            </a:r>
            <a:r>
              <a:rPr lang="en-GB" sz="2000" b="1" dirty="0" err="1"/>
              <a:t>Maure</a:t>
            </a:r>
            <a:r>
              <a:rPr lang="en-GB" sz="2000" b="1" dirty="0"/>
              <a:t> people to the love of Jesus Christ. </a:t>
            </a:r>
          </a:p>
          <a:p>
            <a:endParaRPr lang="en-GB" sz="2000" b="1" dirty="0"/>
          </a:p>
          <a:p>
            <a:r>
              <a:rPr lang="en-GB" sz="2000" b="1" dirty="0"/>
              <a:t>that the Lord will destroy the stronghold of Islam, mysticism, and animistic practices among the peoples in Mali.</a:t>
            </a:r>
          </a:p>
          <a:p>
            <a:endParaRPr lang="en-GB" sz="2000" b="1" dirty="0"/>
          </a:p>
          <a:p>
            <a:r>
              <a:rPr lang="en-GB" sz="2000" b="1" dirty="0"/>
              <a:t>for God’s leading and unity in decision-making as the Malian church and the SIM team reaching out to the </a:t>
            </a:r>
            <a:r>
              <a:rPr lang="en-GB" sz="2000" b="1" dirty="0" err="1"/>
              <a:t>Maure</a:t>
            </a:r>
            <a:r>
              <a:rPr lang="en-GB" sz="2000" b="1" dirty="0"/>
              <a:t> people work together.</a:t>
            </a:r>
          </a:p>
        </p:txBody>
      </p:sp>
      <p:sp>
        <p:nvSpPr>
          <p:cNvPr id="7" name="TextBox 6">
            <a:extLst>
              <a:ext uri="{FF2B5EF4-FFF2-40B4-BE49-F238E27FC236}">
                <a16:creationId xmlns:a16="http://schemas.microsoft.com/office/drawing/2014/main" id="{3D31B875-2C43-46F0-BFE1-0CFA0911C626}"/>
              </a:ext>
            </a:extLst>
          </p:cNvPr>
          <p:cNvSpPr txBox="1"/>
          <p:nvPr/>
        </p:nvSpPr>
        <p:spPr>
          <a:xfrm>
            <a:off x="2187813" y="201497"/>
            <a:ext cx="7816370" cy="877163"/>
          </a:xfrm>
          <a:prstGeom prst="rect">
            <a:avLst/>
          </a:prstGeom>
          <a:noFill/>
        </p:spPr>
        <p:txBody>
          <a:bodyPr wrap="square" rtlCol="0">
            <a:spAutoFit/>
          </a:bodyPr>
          <a:lstStyle/>
          <a:p>
            <a:r>
              <a:rPr lang="en-GB" sz="5100" dirty="0">
                <a:solidFill>
                  <a:schemeClr val="bg1"/>
                </a:solidFill>
              </a:rPr>
              <a:t>Please pray for the </a:t>
            </a:r>
            <a:r>
              <a:rPr lang="en-GB" sz="5100" dirty="0" err="1">
                <a:solidFill>
                  <a:schemeClr val="bg1"/>
                </a:solidFill>
              </a:rPr>
              <a:t>Maures</a:t>
            </a:r>
            <a:endParaRPr lang="en-GB" sz="5100" dirty="0">
              <a:solidFill>
                <a:schemeClr val="bg1"/>
              </a:solidFill>
            </a:endParaRPr>
          </a:p>
        </p:txBody>
      </p:sp>
      <p:pic>
        <p:nvPicPr>
          <p:cNvPr id="1026" name="Picture 2" descr="Page-67-Image-10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63779" y="2450600"/>
            <a:ext cx="4789005" cy="3150661"/>
          </a:xfrm>
          <a:prstGeom prst="rect">
            <a:avLst/>
          </a:prstGeom>
          <a:noFill/>
          <a:effectLst>
            <a:innerShdw blurRad="114300">
              <a:prstClr val="black"/>
            </a:innerShdw>
          </a:effectLst>
          <a:extLst>
            <a:ext uri="{909E8E84-426E-40DD-AFC4-6F175D3DCCD1}">
              <a14:hiddenFill xmlns:a14="http://schemas.microsoft.com/office/drawing/2010/main">
                <a:solidFill>
                  <a:srgbClr val="FFFFFF"/>
                </a:solidFill>
              </a14:hiddenFill>
            </a:ext>
          </a:extLst>
        </p:spPr>
      </p:pic>
      <p:pic>
        <p:nvPicPr>
          <p:cNvPr id="9" name="Picture 8" descr="A close up of a sign&#10;&#10;Description automatically generated">
            <a:extLst>
              <a:ext uri="{FF2B5EF4-FFF2-40B4-BE49-F238E27FC236}">
                <a16:creationId xmlns:a16="http://schemas.microsoft.com/office/drawing/2014/main" id="{794BAD7B-EAA2-452A-86AC-43D4539939A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667332" y="6084237"/>
            <a:ext cx="1421088" cy="687263"/>
          </a:xfrm>
          <a:prstGeom prst="rect">
            <a:avLst/>
          </a:prstGeom>
        </p:spPr>
      </p:pic>
    </p:spTree>
    <p:extLst>
      <p:ext uri="{BB962C8B-B14F-4D97-AF65-F5344CB8AC3E}">
        <p14:creationId xmlns:p14="http://schemas.microsoft.com/office/powerpoint/2010/main" val="268601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32BF4A9-C08F-4F4D-91E8-D45F77AAD212}"/>
              </a:ext>
            </a:extLst>
          </p:cNvPr>
          <p:cNvSpPr/>
          <p:nvPr/>
        </p:nvSpPr>
        <p:spPr>
          <a:xfrm>
            <a:off x="-2" y="-450168"/>
            <a:ext cx="12192000" cy="7308167"/>
          </a:xfrm>
          <a:prstGeom prst="rect">
            <a:avLst/>
          </a:prstGeom>
          <a:solidFill>
            <a:schemeClr val="bg1">
              <a:lumMod val="95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p>
        </p:txBody>
      </p:sp>
      <p:sp>
        <p:nvSpPr>
          <p:cNvPr id="10" name="Rectangle 9">
            <a:extLst>
              <a:ext uri="{FF2B5EF4-FFF2-40B4-BE49-F238E27FC236}">
                <a16:creationId xmlns:a16="http://schemas.microsoft.com/office/drawing/2014/main" id="{6AE748CC-06F8-419D-8055-74CFFD5F83E1}"/>
              </a:ext>
            </a:extLst>
          </p:cNvPr>
          <p:cNvSpPr/>
          <p:nvPr/>
        </p:nvSpPr>
        <p:spPr>
          <a:xfrm>
            <a:off x="0" y="-450168"/>
            <a:ext cx="12192000" cy="2180494"/>
          </a:xfrm>
          <a:prstGeom prst="rect">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AACC3196-A175-4095-BF4D-1DF3EBD522A3}"/>
              </a:ext>
            </a:extLst>
          </p:cNvPr>
          <p:cNvSpPr txBox="1"/>
          <p:nvPr/>
        </p:nvSpPr>
        <p:spPr>
          <a:xfrm>
            <a:off x="5152498" y="2639509"/>
            <a:ext cx="6618917" cy="3170099"/>
          </a:xfrm>
          <a:prstGeom prst="rect">
            <a:avLst/>
          </a:prstGeom>
          <a:noFill/>
        </p:spPr>
        <p:txBody>
          <a:bodyPr wrap="square" rtlCol="0">
            <a:spAutoFit/>
          </a:bodyPr>
          <a:lstStyle/>
          <a:p>
            <a:r>
              <a:rPr lang="en-GB" sz="2000" b="1" dirty="0"/>
              <a:t>Pray the Lord will raise up labourers to serve in Mali.</a:t>
            </a:r>
          </a:p>
          <a:p>
            <a:endParaRPr lang="en-GB" sz="2000" b="1" dirty="0"/>
          </a:p>
          <a:p>
            <a:r>
              <a:rPr lang="en-GB" sz="2000" b="1" dirty="0"/>
              <a:t>Pray the grace of God and the power of the Holy Spirit will rest strongly on the few mature believers in Mali, so they are compelled to share their faith boldly with those who do not know Christ.</a:t>
            </a:r>
          </a:p>
          <a:p>
            <a:endParaRPr lang="en-GB" sz="2000" b="1" dirty="0"/>
          </a:p>
          <a:p>
            <a:r>
              <a:rPr lang="en-GB" sz="2000" b="1" dirty="0"/>
              <a:t>Pray God will increase house church movements in the </a:t>
            </a:r>
            <a:r>
              <a:rPr lang="en-GB" sz="2000" b="1" dirty="0" err="1"/>
              <a:t>Niamana</a:t>
            </a:r>
            <a:r>
              <a:rPr lang="en-GB" sz="2000" b="1" dirty="0"/>
              <a:t> area and that believers in these house churches will grow spiritually.</a:t>
            </a:r>
          </a:p>
        </p:txBody>
      </p:sp>
      <p:sp>
        <p:nvSpPr>
          <p:cNvPr id="7" name="TextBox 6">
            <a:extLst>
              <a:ext uri="{FF2B5EF4-FFF2-40B4-BE49-F238E27FC236}">
                <a16:creationId xmlns:a16="http://schemas.microsoft.com/office/drawing/2014/main" id="{3D31B875-2C43-46F0-BFE1-0CFA0911C626}"/>
              </a:ext>
            </a:extLst>
          </p:cNvPr>
          <p:cNvSpPr txBox="1"/>
          <p:nvPr/>
        </p:nvSpPr>
        <p:spPr>
          <a:xfrm>
            <a:off x="1297820" y="172529"/>
            <a:ext cx="9596356" cy="877163"/>
          </a:xfrm>
          <a:prstGeom prst="rect">
            <a:avLst/>
          </a:prstGeom>
          <a:noFill/>
        </p:spPr>
        <p:txBody>
          <a:bodyPr wrap="square" rtlCol="0">
            <a:spAutoFit/>
          </a:bodyPr>
          <a:lstStyle/>
          <a:p>
            <a:r>
              <a:rPr lang="en-GB" sz="5100" dirty="0">
                <a:solidFill>
                  <a:schemeClr val="bg1"/>
                </a:solidFill>
              </a:rPr>
              <a:t>Please pray with the SIM Mali team</a:t>
            </a:r>
          </a:p>
        </p:txBody>
      </p:sp>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36746" y="1904983"/>
            <a:ext cx="4146997" cy="4755954"/>
          </a:xfrm>
          <a:prstGeom prst="rect">
            <a:avLst/>
          </a:prstGeom>
        </p:spPr>
      </p:pic>
      <p:sp>
        <p:nvSpPr>
          <p:cNvPr id="4" name="TextBox 3"/>
          <p:cNvSpPr txBox="1"/>
          <p:nvPr/>
        </p:nvSpPr>
        <p:spPr>
          <a:xfrm rot="16200000">
            <a:off x="3197426" y="5304249"/>
            <a:ext cx="2436378" cy="276999"/>
          </a:xfrm>
          <a:prstGeom prst="rect">
            <a:avLst/>
          </a:prstGeom>
          <a:noFill/>
        </p:spPr>
        <p:txBody>
          <a:bodyPr wrap="square" rtlCol="0">
            <a:spAutoFit/>
          </a:bodyPr>
          <a:lstStyle/>
          <a:p>
            <a:r>
              <a:rPr lang="en-GB" sz="1200" dirty="0"/>
              <a:t>Photo credit: http://bit.ly/2DPtQzb</a:t>
            </a:r>
          </a:p>
        </p:txBody>
      </p:sp>
      <p:pic>
        <p:nvPicPr>
          <p:cNvPr id="9" name="Picture 8" descr="A close up of a sign&#10;&#10;Description automatically generated">
            <a:extLst>
              <a:ext uri="{FF2B5EF4-FFF2-40B4-BE49-F238E27FC236}">
                <a16:creationId xmlns:a16="http://schemas.microsoft.com/office/drawing/2014/main" id="{AE674777-6195-413B-8B05-723BBD2D7A8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667332" y="6084237"/>
            <a:ext cx="1421088" cy="687263"/>
          </a:xfrm>
          <a:prstGeom prst="rect">
            <a:avLst/>
          </a:prstGeom>
        </p:spPr>
      </p:pic>
    </p:spTree>
    <p:extLst>
      <p:ext uri="{BB962C8B-B14F-4D97-AF65-F5344CB8AC3E}">
        <p14:creationId xmlns:p14="http://schemas.microsoft.com/office/powerpoint/2010/main" val="4059042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7EB5053-05E4-4392-AF0C-F5E03917FEF0}"/>
              </a:ext>
            </a:extLst>
          </p:cNvPr>
          <p:cNvSpPr/>
          <p:nvPr/>
        </p:nvSpPr>
        <p:spPr>
          <a:xfrm>
            <a:off x="0" y="0"/>
            <a:ext cx="12192000" cy="6858000"/>
          </a:xfrm>
          <a:prstGeom prst="rect">
            <a:avLst/>
          </a:prstGeom>
          <a:solidFill>
            <a:srgbClr val="006666"/>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p>
        </p:txBody>
      </p:sp>
      <p:sp>
        <p:nvSpPr>
          <p:cNvPr id="10" name="TextBox 9">
            <a:extLst>
              <a:ext uri="{FF2B5EF4-FFF2-40B4-BE49-F238E27FC236}">
                <a16:creationId xmlns:a16="http://schemas.microsoft.com/office/drawing/2014/main" id="{3E527D5E-FE34-4DA8-865F-8C2D3A8D3E59}"/>
              </a:ext>
            </a:extLst>
          </p:cNvPr>
          <p:cNvSpPr txBox="1"/>
          <p:nvPr/>
        </p:nvSpPr>
        <p:spPr>
          <a:xfrm>
            <a:off x="4009608" y="2137805"/>
            <a:ext cx="4172784" cy="523220"/>
          </a:xfrm>
          <a:prstGeom prst="rect">
            <a:avLst/>
          </a:prstGeom>
          <a:noFill/>
          <a:effectLst/>
        </p:spPr>
        <p:txBody>
          <a:bodyPr wrap="square" rtlCol="0">
            <a:spAutoFit/>
          </a:bodyPr>
          <a:lstStyle/>
          <a:p>
            <a:r>
              <a:rPr lang="en-GB" sz="2800" b="1" dirty="0">
                <a:solidFill>
                  <a:schemeClr val="bg1"/>
                </a:solidFill>
              </a:rPr>
              <a:t>Thank you for your prayers</a:t>
            </a:r>
          </a:p>
        </p:txBody>
      </p:sp>
      <p:sp>
        <p:nvSpPr>
          <p:cNvPr id="16" name="TextBox 15">
            <a:extLst>
              <a:ext uri="{FF2B5EF4-FFF2-40B4-BE49-F238E27FC236}">
                <a16:creationId xmlns:a16="http://schemas.microsoft.com/office/drawing/2014/main" id="{A91E1BDC-DFD4-45C8-B77B-0A8FCE690909}"/>
              </a:ext>
            </a:extLst>
          </p:cNvPr>
          <p:cNvSpPr txBox="1"/>
          <p:nvPr/>
        </p:nvSpPr>
        <p:spPr>
          <a:xfrm>
            <a:off x="2491409" y="3031460"/>
            <a:ext cx="7368208" cy="954107"/>
          </a:xfrm>
          <a:prstGeom prst="rect">
            <a:avLst/>
          </a:prstGeom>
          <a:noFill/>
          <a:effectLst/>
        </p:spPr>
        <p:txBody>
          <a:bodyPr wrap="square" rtlCol="0">
            <a:spAutoFit/>
          </a:bodyPr>
          <a:lstStyle/>
          <a:p>
            <a:pPr algn="ctr"/>
            <a:r>
              <a:rPr lang="en-GB" sz="2800" dirty="0">
                <a:solidFill>
                  <a:schemeClr val="bg1"/>
                </a:solidFill>
              </a:rPr>
              <a:t>For more information, prayer resources, or if you are interested in serving, please visit sim.co.uk</a:t>
            </a:r>
          </a:p>
        </p:txBody>
      </p:sp>
      <p:pic>
        <p:nvPicPr>
          <p:cNvPr id="7" name="Picture 6" descr="A picture containing drawing&#10;&#10;Description automatically generated">
            <a:extLst>
              <a:ext uri="{FF2B5EF4-FFF2-40B4-BE49-F238E27FC236}">
                <a16:creationId xmlns:a16="http://schemas.microsoft.com/office/drawing/2014/main" id="{BC9712F8-B38A-4FEA-854F-7AA7908AA7E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674725" y="5568897"/>
            <a:ext cx="2842549" cy="1195128"/>
          </a:xfrm>
          <a:prstGeom prst="rect">
            <a:avLst/>
          </a:prstGeom>
        </p:spPr>
      </p:pic>
    </p:spTree>
    <p:extLst>
      <p:ext uri="{BB962C8B-B14F-4D97-AF65-F5344CB8AC3E}">
        <p14:creationId xmlns:p14="http://schemas.microsoft.com/office/powerpoint/2010/main" val="18169955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1358</TotalTime>
  <Words>309</Words>
  <Application>Microsoft Office PowerPoint</Application>
  <PresentationFormat>Widescreen</PresentationFormat>
  <Paragraphs>29</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Linda Hunt</dc:creator>
  <cp:lastModifiedBy>Linda Hunt</cp:lastModifiedBy>
  <cp:revision>117</cp:revision>
  <dcterms:created xsi:type="dcterms:W3CDTF">2018-01-04T16:27:46Z</dcterms:created>
  <dcterms:modified xsi:type="dcterms:W3CDTF">2020-09-17T12:39:40Z</dcterms:modified>
</cp:coreProperties>
</file>