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75" r:id="rId4"/>
    <p:sldId id="280" r:id="rId5"/>
    <p:sldId id="279" r:id="rId6"/>
    <p:sldId id="281" r:id="rId7"/>
    <p:sldId id="277" r:id="rId8"/>
    <p:sldId id="271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E44"/>
    <a:srgbClr val="09110A"/>
    <a:srgbClr val="D7CDCB"/>
    <a:srgbClr val="1C1735"/>
    <a:srgbClr val="9CB5CC"/>
    <a:srgbClr val="82AAB3"/>
    <a:srgbClr val="76AEBD"/>
    <a:srgbClr val="636482"/>
    <a:srgbClr val="67909F"/>
    <a:srgbClr val="7B7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sky, river&#10;&#10;Description automatically generated">
            <a:extLst>
              <a:ext uri="{FF2B5EF4-FFF2-40B4-BE49-F238E27FC236}">
                <a16:creationId xmlns:a16="http://schemas.microsoft.com/office/drawing/2014/main" id="{EA16BE1A-7705-4E4E-AB96-D7B379156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D0AB2D-E04F-4405-9781-C54C46F8895E}"/>
              </a:ext>
            </a:extLst>
          </p:cNvPr>
          <p:cNvSpPr/>
          <p:nvPr/>
        </p:nvSpPr>
        <p:spPr>
          <a:xfrm>
            <a:off x="-56881" y="-79971"/>
            <a:ext cx="12192000" cy="22263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1901528" y="617712"/>
            <a:ext cx="838894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JOIN US IN PRAYER FOR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1826F5B-02A6-41A7-875D-013746916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337" y="2373972"/>
            <a:ext cx="1421088" cy="687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1E4494-59FA-40BD-BD4A-F44688899F0E}"/>
              </a:ext>
            </a:extLst>
          </p:cNvPr>
          <p:cNvSpPr txBox="1"/>
          <p:nvPr/>
        </p:nvSpPr>
        <p:spPr>
          <a:xfrm>
            <a:off x="3907392" y="1027904"/>
            <a:ext cx="4490978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92B80-7E67-422C-9AFF-0B8C903FD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4734045" y="2598003"/>
            <a:ext cx="6829063" cy="1754326"/>
          </a:xfrm>
          <a:prstGeom prst="rect">
            <a:avLst/>
          </a:prstGeom>
          <a:solidFill>
            <a:srgbClr val="172E44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IT HAS ALWAYS BEEN MY AMBITION TO PREACH THE GOSPEL WHERE CHRIST WAS NOT KNOWN, SO THAT I WOULD NOT BE BUILDING ON SOMEONE ELSE’S FOUNDATION.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ROMANS 15:20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4FFE433-0602-42B1-BF06-7466A6C1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38593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-2" y="-447919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514061" y="3453157"/>
            <a:ext cx="5284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358,000 international students in France –with Moroccans, Algerians, Chinese and Tunisians among them. </a:t>
            </a:r>
          </a:p>
          <a:p>
            <a:endParaRPr lang="en-GB" dirty="0"/>
          </a:p>
          <a:p>
            <a:r>
              <a:rPr lang="en-GB" dirty="0"/>
              <a:t>Students are often open to the gospel, but more workers are needed to minister in this area as currently, there is only one SIM worker doing so.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426344" y="-179343"/>
            <a:ext cx="7339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>
                    <a:lumMod val="50000"/>
                  </a:schemeClr>
                </a:solidFill>
              </a:rPr>
              <a:t>COMMUNITIES WHERE CHRIST IS LEAST 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514061" y="2585642"/>
            <a:ext cx="55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International students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DB630-4CCB-486C-9D9D-2E9C1ED2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76" y="2198609"/>
            <a:ext cx="5803619" cy="3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38593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-2" y="-447919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417899" y="3248989"/>
            <a:ext cx="5284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thanks for the opportunity to reach people – whose home countries are hard for mission workers to access – with the good news.</a:t>
            </a:r>
          </a:p>
          <a:p>
            <a:endParaRPr lang="en-GB" dirty="0"/>
          </a:p>
          <a:p>
            <a:r>
              <a:rPr lang="en-GB" dirty="0"/>
              <a:t>Give thanks for those open to hearing more about Jesus. Pray for leading of the Holy Spirit for the one SIM worker engaged in this ministry.</a:t>
            </a:r>
          </a:p>
          <a:p>
            <a:endParaRPr lang="en-GB" b="1" dirty="0"/>
          </a:p>
          <a:p>
            <a:r>
              <a:rPr lang="en-GB" dirty="0"/>
              <a:t>For God to bring more workers to come alongside the many international students studying in France.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426344" y="-179343"/>
            <a:ext cx="7339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>
                    <a:lumMod val="50000"/>
                  </a:schemeClr>
                </a:solidFill>
              </a:rPr>
              <a:t>COMMUNITIES WHERE CHRIST IS LEAST 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417899" y="2381474"/>
            <a:ext cx="55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Pray…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DB630-4CCB-486C-9D9D-2E9C1ED2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76" y="2198609"/>
            <a:ext cx="5803619" cy="3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38593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38593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528122" y="2895172"/>
            <a:ext cx="5284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2016 influx of refugees is challenging European Christians to find ways to show Christ’s love. </a:t>
            </a:r>
          </a:p>
          <a:p>
            <a:endParaRPr lang="en-GB" dirty="0"/>
          </a:p>
          <a:p>
            <a:r>
              <a:rPr lang="en-GB" dirty="0"/>
              <a:t>Muslim background believers are often persecuted by their families and relatives, but terrorist violence has led to more opportunities to discuss our Christian beliefs with Muslims.</a:t>
            </a:r>
          </a:p>
          <a:p>
            <a:endParaRPr lang="en-GB" b="1" dirty="0"/>
          </a:p>
          <a:p>
            <a:r>
              <a:rPr lang="en-GB" dirty="0"/>
              <a:t>Since 2016 and the rise in terrorist attacks, the Muslim community has begun to question Islam.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426344" y="-179343"/>
            <a:ext cx="7339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>
                    <a:lumMod val="50000"/>
                  </a:schemeClr>
                </a:solidFill>
              </a:rPr>
              <a:t>COMMUNITIES WHERE CHRIST IS LEAST 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095998" y="2125731"/>
            <a:ext cx="55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Muslim community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8EBECF-8DD3-4BF1-9D01-A44E937A5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22" y="2125731"/>
            <a:ext cx="5486400" cy="43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38593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38593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528122" y="2895172"/>
            <a:ext cx="5284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thanks that more Muslims seem open to conversations about faith since the terror attacks.</a:t>
            </a:r>
          </a:p>
          <a:p>
            <a:endParaRPr lang="en-GB" dirty="0"/>
          </a:p>
          <a:p>
            <a:r>
              <a:rPr lang="en-GB" dirty="0"/>
              <a:t>For those seeking truth, that they would hear and respond to the message of Christ. </a:t>
            </a:r>
          </a:p>
          <a:p>
            <a:endParaRPr lang="en-GB" dirty="0"/>
          </a:p>
          <a:p>
            <a:r>
              <a:rPr lang="en-GB" dirty="0"/>
              <a:t>For protection for new Christians and boldness in sharing their new found faith. </a:t>
            </a:r>
          </a:p>
          <a:p>
            <a:endParaRPr lang="en-GB" b="1" dirty="0"/>
          </a:p>
          <a:p>
            <a:r>
              <a:rPr lang="en-GB" dirty="0"/>
              <a:t>For churches in France as they prayerfully consider how best to reach their refugee communities.</a:t>
            </a:r>
          </a:p>
          <a:p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426344" y="-179343"/>
            <a:ext cx="7339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>
                    <a:lumMod val="50000"/>
                  </a:schemeClr>
                </a:solidFill>
              </a:rPr>
              <a:t>COMMUNITIES WHERE CHRIST IS LEAST 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528120" y="2125731"/>
            <a:ext cx="3395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Pray…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8EBECF-8DD3-4BF1-9D01-A44E937A5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22" y="2125731"/>
            <a:ext cx="5486400" cy="43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D7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448108" y="2051420"/>
            <a:ext cx="6273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Pray for…</a:t>
            </a:r>
          </a:p>
          <a:p>
            <a:endParaRPr lang="en-GB" dirty="0"/>
          </a:p>
          <a:p>
            <a:r>
              <a:rPr lang="en-GB" dirty="0"/>
              <a:t>Revival of the missionary vision in French churches.</a:t>
            </a:r>
          </a:p>
          <a:p>
            <a:endParaRPr lang="en-GB" dirty="0"/>
          </a:p>
          <a:p>
            <a:r>
              <a:rPr lang="en-GB" dirty="0"/>
              <a:t>Fruitful partnerships for SIM France with church denominations, Bible institutes and other mission organisations.</a:t>
            </a:r>
          </a:p>
          <a:p>
            <a:endParaRPr lang="en-GB" dirty="0"/>
          </a:p>
          <a:p>
            <a:r>
              <a:rPr lang="en-GB" dirty="0"/>
              <a:t>Sincere and ongoing commitment to missions amongst French Christians.</a:t>
            </a:r>
          </a:p>
          <a:p>
            <a:endParaRPr lang="en-GB" dirty="0"/>
          </a:p>
          <a:p>
            <a:r>
              <a:rPr lang="en-GB" dirty="0"/>
              <a:t>An effective training programme for spiritual growth.</a:t>
            </a:r>
          </a:p>
          <a:p>
            <a:endParaRPr lang="en-GB" dirty="0"/>
          </a:p>
          <a:p>
            <a:r>
              <a:rPr lang="en-GB" dirty="0"/>
              <a:t>Strength in prayer, good relationships with churches and potential mission workers and for fruitful ministry for those whom God sends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187813" y="201497"/>
            <a:ext cx="78163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>
                    <a:lumMod val="50000"/>
                  </a:schemeClr>
                </a:solidFill>
              </a:rPr>
              <a:t>PRAY WITH THE TEAM</a:t>
            </a:r>
            <a:r>
              <a:rPr lang="en-GB" sz="51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AA06FFE-DC78-44F8-9CC9-617B284B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hand holding a tree&#10;&#10;Description automatically generated">
            <a:extLst>
              <a:ext uri="{FF2B5EF4-FFF2-40B4-BE49-F238E27FC236}">
                <a16:creationId xmlns:a16="http://schemas.microsoft.com/office/drawing/2014/main" id="{30A0F448-4967-489A-9B20-B43F2A5A2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53" y="2265922"/>
            <a:ext cx="4542312" cy="38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CDC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3585166" y="1748608"/>
            <a:ext cx="51806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2491408" y="2465292"/>
            <a:ext cx="736820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For more information, prayer resources, or if you are interested in serving, please visit sim.co.uk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BFF723A-0F4D-40AF-97CC-5E7BF0859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572" y="4136083"/>
            <a:ext cx="197285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411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171</cp:revision>
  <dcterms:created xsi:type="dcterms:W3CDTF">2018-01-04T16:27:46Z</dcterms:created>
  <dcterms:modified xsi:type="dcterms:W3CDTF">2021-01-12T13:09:40Z</dcterms:modified>
</cp:coreProperties>
</file>