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69" r:id="rId5"/>
    <p:sldId id="283" r:id="rId6"/>
    <p:sldId id="282" r:id="rId7"/>
    <p:sldId id="278" r:id="rId8"/>
    <p:sldId id="28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B06"/>
    <a:srgbClr val="A86ED4"/>
    <a:srgbClr val="3A003A"/>
    <a:srgbClr val="660066"/>
    <a:srgbClr val="F3072E"/>
    <a:srgbClr val="003300"/>
    <a:srgbClr val="006699"/>
    <a:srgbClr val="800000"/>
    <a:srgbClr val="0033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64FC-31FD-48EE-A9D8-A97F1FC73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DBB09-3E67-483E-8E4A-2D544203D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8DA0-6C05-4066-B7B0-DDF3A5FE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6A89-64A2-49A8-8581-0D7E756C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BB46-2940-4A9D-9445-C377EDC2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5D65-89EF-4A25-A6BE-CDF07B2B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8BD44-C3E2-45D0-B098-0B750320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0DB1-3BDA-4355-AC78-47878D5E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4EC9-10B2-4E17-AC76-53431BDD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F147-BFE2-47B5-B5DC-72AE976A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6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23DF3-E526-4541-83D2-C62A1FEB5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E2DDD-98E6-4E54-A1F8-CF4F4C02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7673-5E21-40A3-8A1D-9B315F41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DD79-3296-4CD4-94B1-C236BCD1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A0DB-0EEA-4D16-9FCD-64F0D43B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60C8-6905-4F70-B002-56F8B76A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D108-6C0B-4B8E-8D08-CB9AF5AF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BDAD-5C73-4E53-9909-B32FBB4F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13E4-46FC-433D-840B-0DD12C5E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F4B9-98F1-48BE-9663-4916978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D8B3-440E-4EC8-8046-958EF657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92B01-47A6-4CB1-88F4-061FFFF0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E462-5AA3-4C36-91DC-36A4572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83A4-8A8D-43FA-BBA3-BD3578C0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029F-8F0D-46AC-B8EE-A5E3D4C1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7D89-8794-4C8D-B42C-03522DFC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1664-DA5C-406B-9D5B-92E572B21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B57F1-B1EA-4770-9377-37913FD80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4108F-5231-4F5F-A12B-95E3757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3254-F833-43EF-898E-91167690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38A97-F76D-4A83-B26A-A3789327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485A-73D5-47A2-A4F3-4B5C1C96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F191C-D218-4849-A778-3EE2F8BD4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87BDC-E92E-47AF-83D7-00F70E7C1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9027A-AFE2-4DF0-BB35-CAC45C532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CEA1-F10C-4D85-8151-D78BDBAF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EACB6-C1BB-429F-A489-143DE5C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945E1-0A5C-4DAC-A800-CA33FB81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E9D4F-E13D-4E8C-924C-2AEA4B1E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6147-0928-4398-BC21-D2BBE84E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C008-5583-4624-AC63-DA990ABF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7552-55B0-4BCB-BF52-E6643F17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6579-719D-4CC6-8084-DB859B3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B717E-B4D3-4B3D-9911-BC2F738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BE6E1-8824-4C9A-88CB-D7F02077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1FD3F-4448-47EB-AC99-8BF2BF54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B098-FBDA-41F5-AE26-A760A7AF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1EF3-2F89-4701-B1EB-930C4075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31-35E1-4929-89CB-B593255BB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14EE2-EB51-43F0-AD27-59CDFE26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4968-CA68-4427-A96D-0F32AB93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25AF3-4BC1-4B9B-8818-D0B8A8FC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6467-A73B-4B8D-A5BD-3721F1A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489BA-8291-486A-A491-50A5BCBEB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2C2B3-93D3-4A86-9300-11DF756AE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EECEC-5664-40A8-9267-F921E661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3D53-C622-4793-A59A-AAE300E3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08C21-1648-4F77-9F78-B65A0DE9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6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E9B86-9512-4448-9515-02CC3C39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4F72-CD00-44E7-A4AB-5F535119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9D29-BC04-460D-A244-CC1EB9F00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73C5-6E30-4255-9620-35B1136AB1D9}" type="datetimeFigureOut">
              <a:rPr lang="en-GB" smtClean="0"/>
              <a:t>10/9/20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4D6E-ABAB-4453-85A5-4D37610D3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B28A-044D-4457-8FAB-C5A0D086A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92684"/>
            <a:ext cx="12192000" cy="56225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A17F11-8315-4D00-A6E6-9126EE364710}"/>
              </a:ext>
            </a:extLst>
          </p:cNvPr>
          <p:cNvSpPr/>
          <p:nvPr/>
        </p:nvSpPr>
        <p:spPr>
          <a:xfrm>
            <a:off x="0" y="5128592"/>
            <a:ext cx="12192000" cy="179764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D0AB2D-E04F-4405-9781-C54C46F8895E}"/>
              </a:ext>
            </a:extLst>
          </p:cNvPr>
          <p:cNvSpPr/>
          <p:nvPr/>
        </p:nvSpPr>
        <p:spPr>
          <a:xfrm>
            <a:off x="0" y="0"/>
            <a:ext cx="12192000" cy="2226365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C96790-6085-4FC0-8D13-6CB4E2C4A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271" y="242783"/>
            <a:ext cx="12616070" cy="1666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CE9671-10D8-4005-91A4-DAB0F4EB4589}"/>
              </a:ext>
            </a:extLst>
          </p:cNvPr>
          <p:cNvSpPr txBox="1"/>
          <p:nvPr/>
        </p:nvSpPr>
        <p:spPr>
          <a:xfrm>
            <a:off x="3213378" y="229551"/>
            <a:ext cx="6152881" cy="83099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Rokkitt ExtraBold" panose="00000900000000000000" pitchFamily="2" charset="0"/>
              </a:rPr>
              <a:t>Join us in prayer for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4829A-2B2C-4EE5-AA51-F4AFD1A1DD90}"/>
              </a:ext>
            </a:extLst>
          </p:cNvPr>
          <p:cNvSpPr txBox="1"/>
          <p:nvPr/>
        </p:nvSpPr>
        <p:spPr>
          <a:xfrm>
            <a:off x="3990474" y="749333"/>
            <a:ext cx="3625668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Rokkitt" panose="00000500000000000000" pitchFamily="2" charset="0"/>
              </a:rPr>
              <a:t>ECUADOR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78D4C2-1EBF-4FCD-A5F9-D8277929CE4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4725" y="5568897"/>
            <a:ext cx="2842549" cy="11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089432-F0A4-4DBB-9F33-D8A3A055C991}"/>
              </a:ext>
            </a:extLst>
          </p:cNvPr>
          <p:cNvSpPr/>
          <p:nvPr/>
        </p:nvSpPr>
        <p:spPr>
          <a:xfrm>
            <a:off x="6259132" y="2"/>
            <a:ext cx="5932868" cy="68579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255340" y="2151727"/>
            <a:ext cx="5940453" cy="25545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Rokkitt" panose="00000500000000000000" pitchFamily="2" charset="0"/>
              </a:rPr>
              <a:t>We are therefore Christ’s ambassadors, as though God were making his appeal through us. We implore you on Christ’s behalf: Be reconciled to God.</a:t>
            </a:r>
          </a:p>
          <a:p>
            <a:r>
              <a:rPr lang="en-GB" sz="2800" dirty="0">
                <a:solidFill>
                  <a:schemeClr val="bg1"/>
                </a:solidFill>
                <a:latin typeface="Rokkitt" panose="00000500000000000000" pitchFamily="2" charset="0"/>
              </a:rPr>
              <a:t> 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Rokkitt" panose="00000500000000000000" pitchFamily="2" charset="0"/>
            </a:endParaRPr>
          </a:p>
          <a:p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Rokkitt" panose="00000500000000000000" pitchFamily="2" charset="0"/>
              </a:rPr>
              <a:t>2 Corinthians 5:20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259132" cy="686443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4DE722F-4B7C-450B-A228-556FA9BE83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F45C34-F499-4DE7-A3AF-665D2B314849}"/>
              </a:ext>
            </a:extLst>
          </p:cNvPr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98653E-1D28-40FF-80D2-53205CE5B18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4263" y="1182831"/>
            <a:ext cx="6996351" cy="465613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5958681" y="2421014"/>
            <a:ext cx="5655899" cy="20536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075173" y="2521059"/>
            <a:ext cx="5539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  <a:t>In partnership with the church, SIM Ecuador seek to make disciples of the Lord Jesus Christ in communities where he is least known.</a:t>
            </a:r>
            <a:endParaRPr lang="en-GB" dirty="0">
              <a:latin typeface="Rokkitt" panose="00000500000000000000" pitchFamily="2" charset="0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224CCB7-CDA3-43A2-8C61-F6BC1AF3FC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073306" y="2812980"/>
            <a:ext cx="58765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Many remain strongly tied to Roman Catholicism, or practice Folk-Catholicism. </a:t>
            </a:r>
          </a:p>
          <a:p>
            <a:endParaRPr lang="en-GB" dirty="0"/>
          </a:p>
          <a:p>
            <a:r>
              <a:rPr lang="en-GB" dirty="0"/>
              <a:t>Healers, shamans, and superstition are as important as the practices of the traditional church. </a:t>
            </a:r>
          </a:p>
          <a:p>
            <a:endParaRPr lang="en-GB" dirty="0"/>
          </a:p>
          <a:p>
            <a:r>
              <a:rPr lang="en-GB" dirty="0"/>
              <a:t>These beliefs still impact the lives of evangelical believers, who face opposition when they deny traditional beliefs. </a:t>
            </a:r>
          </a:p>
          <a:p>
            <a:endParaRPr lang="en-GB" dirty="0"/>
          </a:p>
          <a:p>
            <a:r>
              <a:rPr lang="en-GB" dirty="0"/>
              <a:t>12 -15% of this area’s population are illiterate. 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59CCED-0B91-4A3E-A967-49F36643532B}"/>
              </a:ext>
            </a:extLst>
          </p:cNvPr>
          <p:cNvSpPr txBox="1"/>
          <p:nvPr/>
        </p:nvSpPr>
        <p:spPr>
          <a:xfrm>
            <a:off x="6094290" y="2096269"/>
            <a:ext cx="6360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Rokkitt Black" panose="00000A00000000000000" pitchFamily="2" charset="0"/>
              </a:rPr>
              <a:t>Southern cantons of Loja Province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E4D8DD-7515-4382-BEA3-BE83BF703796}"/>
              </a:ext>
            </a:extLst>
          </p:cNvPr>
          <p:cNvSpPr txBox="1"/>
          <p:nvPr/>
        </p:nvSpPr>
        <p:spPr>
          <a:xfrm>
            <a:off x="2189018" y="-358035"/>
            <a:ext cx="788263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  <a:latin typeface="Rokkitt ExtraLight" panose="00000300000000000000" pitchFamily="2" charset="0"/>
              </a:rPr>
              <a:t>Pray for communities where Christ is least known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13A7D8-7852-49FE-88F8-9F24953EE3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596" y="2096269"/>
            <a:ext cx="5338565" cy="37240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3467E09B-24D3-4984-B72D-8035935B1E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438593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4378036" y="2572106"/>
            <a:ext cx="68627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few small churches that exist need resources and training in evangelism, discipleship, church planting, and doctrine in order to make an impact in their communities. </a:t>
            </a:r>
          </a:p>
          <a:p>
            <a:endParaRPr lang="en-GB" dirty="0"/>
          </a:p>
          <a:p>
            <a:r>
              <a:rPr lang="en-GB" dirty="0"/>
              <a:t>The churches need a vision for the lost and scattered people of their own region. </a:t>
            </a:r>
          </a:p>
          <a:p>
            <a:endParaRPr lang="en-GB" dirty="0"/>
          </a:p>
          <a:p>
            <a:r>
              <a:rPr lang="en-GB" dirty="0"/>
              <a:t>A major obstacle are the many present sects, which distort the teaching of the gospel and confuse the believers.</a:t>
            </a:r>
          </a:p>
          <a:p>
            <a:endParaRPr lang="en-GB" dirty="0"/>
          </a:p>
          <a:p>
            <a:r>
              <a:rPr lang="en-GB" b="1" dirty="0"/>
              <a:t>Pray for more workers to teach, disciple and mentor believers.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59CCED-0B91-4A3E-A967-49F36643532B}"/>
              </a:ext>
            </a:extLst>
          </p:cNvPr>
          <p:cNvSpPr txBox="1"/>
          <p:nvPr/>
        </p:nvSpPr>
        <p:spPr>
          <a:xfrm>
            <a:off x="4378034" y="1987331"/>
            <a:ext cx="254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Rokkitt Black" panose="00000A00000000000000" pitchFamily="2" charset="0"/>
              </a:rPr>
              <a:t>Please pray: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E4D8DD-7515-4382-BEA3-BE83BF703796}"/>
              </a:ext>
            </a:extLst>
          </p:cNvPr>
          <p:cNvSpPr txBox="1"/>
          <p:nvPr/>
        </p:nvSpPr>
        <p:spPr>
          <a:xfrm>
            <a:off x="2189018" y="-358035"/>
            <a:ext cx="788263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  <a:latin typeface="Rokkitt ExtraLight" panose="00000300000000000000" pitchFamily="2" charset="0"/>
              </a:rPr>
              <a:t>Pray for communities where Christ is least known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13A7D8-7852-49FE-88F8-9F24953EE3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894" y="1997602"/>
            <a:ext cx="3216247" cy="42883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53B0EAD7-4446-4A46-B67A-F5953D7D37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344151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096854" y="2906462"/>
            <a:ext cx="58782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 Ecuador have a clear vision to disciple university students and establish a ministry in the two main university campuses in Loja. </a:t>
            </a:r>
          </a:p>
          <a:p>
            <a:endParaRPr lang="en-GB" dirty="0"/>
          </a:p>
          <a:p>
            <a:r>
              <a:rPr lang="en-GB" dirty="0"/>
              <a:t>Students and young workers are looking for a brighter future and, through relationships, we seek to reach this community.</a:t>
            </a:r>
          </a:p>
          <a:p>
            <a:endParaRPr lang="en-GB" dirty="0"/>
          </a:p>
          <a:p>
            <a:r>
              <a:rPr lang="en-GB" b="1" dirty="0"/>
              <a:t>Pray for student workers able to build relationship with and disciple those with whom they have contact.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59CCED-0B91-4A3E-A967-49F36643532B}"/>
              </a:ext>
            </a:extLst>
          </p:cNvPr>
          <p:cNvSpPr txBox="1"/>
          <p:nvPr/>
        </p:nvSpPr>
        <p:spPr>
          <a:xfrm>
            <a:off x="6095998" y="2268678"/>
            <a:ext cx="5180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Rokkitt Black" panose="00000A00000000000000" pitchFamily="2" charset="0"/>
              </a:rPr>
              <a:t>College students and youth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E4D8DD-7515-4382-BEA3-BE83BF703796}"/>
              </a:ext>
            </a:extLst>
          </p:cNvPr>
          <p:cNvSpPr txBox="1"/>
          <p:nvPr/>
        </p:nvSpPr>
        <p:spPr>
          <a:xfrm>
            <a:off x="2189019" y="-358035"/>
            <a:ext cx="78163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  <a:latin typeface="Rokkitt ExtraLight" panose="00000300000000000000" pitchFamily="2" charset="0"/>
              </a:rPr>
              <a:t>Pray for communities where Christ is least known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BB8D18-5722-4B05-B19E-6861DC37EA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63" y="2268678"/>
            <a:ext cx="4811226" cy="322310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79ABE14-F77C-46EA-920B-67CD103A80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5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0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F73F5-85D8-4A07-B9A0-91666E29518F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4052792" y="2637693"/>
            <a:ext cx="75878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believers in rural areas to be courageous ambassadors for Christ.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efforts in rural Loja Province to connect with and support churches through teaching, resources and outreach.</a:t>
            </a:r>
          </a:p>
          <a:p>
            <a:pPr lvl="0"/>
            <a:r>
              <a:rPr lang="en-GB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wisdom and direction, as we work with others to establish a ministry on the two university campuses.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continued work in urban areas, alongside the local church.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wisdom as we consider new ministries to least reached areas of Ecuador.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1B875-2C43-46F0-BFE1-0CFA0911C626}"/>
              </a:ext>
            </a:extLst>
          </p:cNvPr>
          <p:cNvSpPr txBox="1"/>
          <p:nvPr/>
        </p:nvSpPr>
        <p:spPr>
          <a:xfrm>
            <a:off x="3097725" y="-270106"/>
            <a:ext cx="6526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Rokkitt Black" panose="00000A00000000000000" pitchFamily="2" charset="0"/>
              </a:rPr>
              <a:t>Prayer requests from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Rokkitt Black" panose="00000A00000000000000" pitchFamily="2" charset="0"/>
              </a:rPr>
              <a:t>our SIM team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326" y="1852495"/>
            <a:ext cx="3139812" cy="47097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AAE20FC-F738-499E-B279-E3F9EAC37E1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D0BEC0-15F5-4234-A550-45200DAE4203}"/>
              </a:ext>
            </a:extLst>
          </p:cNvPr>
          <p:cNvSpPr txBox="1"/>
          <p:nvPr/>
        </p:nvSpPr>
        <p:spPr>
          <a:xfrm>
            <a:off x="4052792" y="2038082"/>
            <a:ext cx="2787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Rokkitt Black" panose="00000A00000000000000" pitchFamily="2" charset="0"/>
              </a:rPr>
              <a:t>Please pray for:</a:t>
            </a:r>
          </a:p>
        </p:txBody>
      </p:sp>
    </p:spTree>
    <p:extLst>
      <p:ext uri="{BB962C8B-B14F-4D97-AF65-F5344CB8AC3E}">
        <p14:creationId xmlns:p14="http://schemas.microsoft.com/office/powerpoint/2010/main" val="6843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344151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3374182" y="2385818"/>
            <a:ext cx="58782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 Ecuador have ministries in: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Radio Evangelism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Evangelism, disciple-making,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Church planting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Mobilising the church to 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Theological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Growing Pastors bookshop and training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Reaching out to women and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Youth and student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Medicine, counselling, and 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Trauma Healing - earthquake relief ministry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Internship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TCK education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59CCED-0B91-4A3E-A967-49F36643532B}"/>
              </a:ext>
            </a:extLst>
          </p:cNvPr>
          <p:cNvSpPr txBox="1"/>
          <p:nvPr/>
        </p:nvSpPr>
        <p:spPr>
          <a:xfrm>
            <a:off x="3373325" y="1748034"/>
            <a:ext cx="5878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Rokkitt Black" panose="00000A00000000000000" pitchFamily="2" charset="0"/>
              </a:rPr>
              <a:t>Where could my skills be used?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E4D8DD-7515-4382-BEA3-BE83BF703796}"/>
              </a:ext>
            </a:extLst>
          </p:cNvPr>
          <p:cNvSpPr txBox="1"/>
          <p:nvPr/>
        </p:nvSpPr>
        <p:spPr>
          <a:xfrm>
            <a:off x="2187812" y="0"/>
            <a:ext cx="863044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  <a:latin typeface="Rokkitt ExtraLight" panose="00000300000000000000" pitchFamily="2" charset="0"/>
              </a:rPr>
              <a:t>Feel called to serve?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CC37BED-C938-4A93-94BD-74A3EDA578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7EB5053-05E4-4392-AF0C-F5E03917FE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527D5E-FE34-4DA8-865F-8C2D3A8D3E59}"/>
              </a:ext>
            </a:extLst>
          </p:cNvPr>
          <p:cNvSpPr txBox="1"/>
          <p:nvPr/>
        </p:nvSpPr>
        <p:spPr>
          <a:xfrm>
            <a:off x="4009608" y="2137805"/>
            <a:ext cx="41727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Thank you for your prayers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1E1BDC-DFD4-45C8-B77B-0A8FCE690909}"/>
              </a:ext>
            </a:extLst>
          </p:cNvPr>
          <p:cNvSpPr txBox="1"/>
          <p:nvPr/>
        </p:nvSpPr>
        <p:spPr>
          <a:xfrm>
            <a:off x="2491409" y="3031460"/>
            <a:ext cx="736820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For more information, prayer resources, or if you are interested in serving, please visit sim.co.uk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AAFA8E1-BF31-4F7F-8BC5-4D137A9CF9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4725" y="5568897"/>
            <a:ext cx="2842549" cy="11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5894</TotalTime>
  <Words>477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Rokkitt</vt:lpstr>
      <vt:lpstr>Rokkitt Black</vt:lpstr>
      <vt:lpstr>Rokkitt ExtraBold</vt:lpstr>
      <vt:lpstr>Rokkitt ExtraLight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Hunt</dc:creator>
  <cp:lastModifiedBy>Linda Hunt</cp:lastModifiedBy>
  <cp:revision>168</cp:revision>
  <dcterms:created xsi:type="dcterms:W3CDTF">2018-01-04T16:27:46Z</dcterms:created>
  <dcterms:modified xsi:type="dcterms:W3CDTF">2020-09-10T14:50:01Z</dcterms:modified>
</cp:coreProperties>
</file>