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260" r:id="rId3"/>
    <p:sldId id="283" r:id="rId4"/>
    <p:sldId id="285" r:id="rId5"/>
    <p:sldId id="284" r:id="rId6"/>
    <p:sldId id="286" r:id="rId7"/>
    <p:sldId id="288" r:id="rId8"/>
    <p:sldId id="287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3366"/>
    <a:srgbClr val="006666"/>
    <a:srgbClr val="C25B06"/>
    <a:srgbClr val="A86ED4"/>
    <a:srgbClr val="3A003A"/>
    <a:srgbClr val="660066"/>
    <a:srgbClr val="F3072E"/>
    <a:srgbClr val="003300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3" autoAdjust="0"/>
    <p:restoredTop sz="91883" autoAdjust="0"/>
  </p:normalViewPr>
  <p:slideViewPr>
    <p:cSldViewPr snapToGrid="0">
      <p:cViewPr>
        <p:scale>
          <a:sx n="100" d="100"/>
          <a:sy n="100" d="100"/>
        </p:scale>
        <p:origin x="-1387" y="-1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98A92-42FD-49EB-9F53-6FA70B73018B}" type="datetimeFigureOut">
              <a:rPr lang="en-GB" smtClean="0"/>
              <a:t>9/12/21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74994-E5ED-4193-90CA-6256B6908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96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74994-E5ED-4193-90CA-6256B6908F3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63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764FC-31FD-48EE-A9D8-A97F1FC73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6DBB09-3E67-483E-8E4A-2D544203D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58DA0-6C05-4066-B7B0-DDF3A5FEF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9/12/21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66A89-64A2-49A8-8581-0D7E756CB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CBB46-2940-4A9D-9445-C377EDC21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512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C5D65-89EF-4A25-A6BE-CDF07B2BE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8BD44-C3E2-45D0-B098-0B7503206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20DB1-3BDA-4355-AC78-47878D5ED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9/12/21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24EC9-10B2-4E17-AC76-53431BDD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DF147-BFE2-47B5-B5DC-72AE976A1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6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423DF3-E526-4541-83D2-C62A1FEB57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E2DDD-98E6-4E54-A1F8-CF4F4C02C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17673-5E21-40A3-8A1D-9B315F416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9/12/21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BDD79-3296-4CD4-94B1-C236BCD11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5A0DB-0EEA-4D16-9FCD-64F0D43B2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12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A60C8-6905-4F70-B002-56F8B76AA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9D108-6C0B-4B8E-8D08-CB9AF5AF8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6BDAD-5C73-4E53-9909-B32FBB4FA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9/12/21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213E4-46FC-433D-840B-0DD12C5E9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6F4B9-98F1-48BE-9663-4916978D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20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1D8B3-440E-4EC8-8046-958EF6579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92B01-47A6-4CB1-88F4-061FFFF00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1E462-5AA3-4C36-91DC-36A45720F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9/12/21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483A4-8A8D-43FA-BBA3-BD3578C08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A029F-8F0D-46AC-B8EE-A5E3D4C17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806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87D89-8794-4C8D-B42C-03522DFC1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01664-DA5C-406B-9D5B-92E572B21B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2B57F1-B1EA-4770-9377-37913FD80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4108F-5231-4F5F-A12B-95E3757B3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9/12/21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33254-F833-43EF-898E-911676900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38A97-F76D-4A83-B26A-A3789327B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93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1485A-73D5-47A2-A4F3-4B5C1C96D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F191C-D218-4849-A778-3EE2F8BD4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087BDC-E92E-47AF-83D7-00F70E7C1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C9027A-AFE2-4DF0-BB35-CAC45C532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F6CEA1-F10C-4D85-8151-D78BDBAFE2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EACB6-C1BB-429F-A489-143DE5CF1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9/12/21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0945E1-0A5C-4DAC-A800-CA33FB811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DE9D4F-E13D-4E8C-924C-2AEA4B1E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24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76147-0928-4398-BC21-D2BBE84E2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FAC008-5583-4624-AC63-DA990ABFB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9/12/21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797552-55B0-4BCB-BF52-E6643F178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76579-719D-4CC6-8084-DB859B38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084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7B717E-B4D3-4B3D-9911-BC2F738D5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9/12/21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3BE6E1-8824-4C9A-88CB-D7F020774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1FD3F-4448-47EB-AC99-8BF2BF540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54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EB098-FBDA-41F5-AE26-A760A7AFB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31EF3-2F89-4701-B1EB-930C40758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01431-35E1-4929-89CB-B593255BB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514EE2-EB51-43F0-AD27-59CDFE260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9/12/21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F4968-CA68-4427-A96D-0F32AB93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25AF3-4BC1-4B9B-8818-D0B8A8FCD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725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36467-A73B-4B8D-A5BD-3721F1ADA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2489BA-8291-486A-A491-50A5BCBEBC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2C2B3-93D3-4A86-9300-11DF756AE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EECEC-5664-40A8-9267-F921E661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9/12/21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3D53-C622-4793-A59A-AAE300E3D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C08C21-1648-4F77-9F78-B65A0DE91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863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DE9B86-9512-4448-9515-02CC3C39B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F4F72-CD00-44E7-A4AB-5F5351197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E9D29-BC04-460D-A244-CC1EB9F00A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773C5-6E30-4255-9620-35B1136AB1D9}" type="datetimeFigureOut">
              <a:rPr lang="en-GB" smtClean="0"/>
              <a:t>9/12/21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74D6E-ABAB-4453-85A5-4D37610D3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AB28A-044D-4457-8FAB-C5A0D086A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95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97548BD2-D748-4A46-8C96-265536838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75"/>
            <a:ext cx="12192000" cy="66484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017CBC-B57B-4D6E-A50C-9DF0B0350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7785" y="0"/>
            <a:ext cx="1254182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CE9671-10D8-4005-91A4-DAB0F4EB4589}"/>
              </a:ext>
            </a:extLst>
          </p:cNvPr>
          <p:cNvSpPr txBox="1"/>
          <p:nvPr/>
        </p:nvSpPr>
        <p:spPr>
          <a:xfrm>
            <a:off x="2091159" y="2598003"/>
            <a:ext cx="8009681" cy="83099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C00000"/>
                </a:solidFill>
              </a:rPr>
              <a:t>Pray for Bible translation teams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668BE0-5605-43CB-B107-998BD1690524}"/>
              </a:ext>
            </a:extLst>
          </p:cNvPr>
          <p:cNvSpPr txBox="1"/>
          <p:nvPr/>
        </p:nvSpPr>
        <p:spPr>
          <a:xfrm>
            <a:off x="2200636" y="3259723"/>
            <a:ext cx="7790726" cy="338554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3366"/>
                </a:solidFill>
              </a:rPr>
              <a:t>SERVING COMMUNITIES WHO’VE NEVER READ GOD’S WORD IN THEIR MOTHER TONGUE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5C418ECF-BBEA-4E2A-BF3D-092B6DDC3E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0" t="21734" r="7930" b="33344"/>
          <a:stretch/>
        </p:blipFill>
        <p:spPr>
          <a:xfrm>
            <a:off x="5331458" y="3689002"/>
            <a:ext cx="1603333" cy="87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5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089432-F0A4-4DBB-9F33-D8A3A055C991}"/>
              </a:ext>
            </a:extLst>
          </p:cNvPr>
          <p:cNvSpPr/>
          <p:nvPr/>
        </p:nvSpPr>
        <p:spPr>
          <a:xfrm>
            <a:off x="5651500" y="2"/>
            <a:ext cx="6540500" cy="685799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CC3196-A175-4095-BF4D-1DF3EBD522A3}"/>
              </a:ext>
            </a:extLst>
          </p:cNvPr>
          <p:cNvSpPr txBox="1"/>
          <p:nvPr/>
        </p:nvSpPr>
        <p:spPr>
          <a:xfrm>
            <a:off x="6020978" y="1995666"/>
            <a:ext cx="5621775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8F0F14F-FE73-40A4-B157-C7D8F3ABB1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9941" y="6061021"/>
            <a:ext cx="1672059" cy="7030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B02C15-504F-40CA-A615-38F4BBDC010F}"/>
              </a:ext>
            </a:extLst>
          </p:cNvPr>
          <p:cNvSpPr txBox="1"/>
          <p:nvPr/>
        </p:nvSpPr>
        <p:spPr>
          <a:xfrm>
            <a:off x="6096001" y="1267762"/>
            <a:ext cx="50855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For the right people - godly men and women with a reverent attitude towards the Word of God. 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For good, supportive, prayerful relationships with their churches.</a:t>
            </a:r>
          </a:p>
        </p:txBody>
      </p:sp>
      <p:pic>
        <p:nvPicPr>
          <p:cNvPr id="8" name="Picture 7" descr="A picture containing person, tree, outdoor, plant&#10;&#10;Description automatically generated">
            <a:extLst>
              <a:ext uri="{FF2B5EF4-FFF2-40B4-BE49-F238E27FC236}">
                <a16:creationId xmlns:a16="http://schemas.microsoft.com/office/drawing/2014/main" id="{9ABBC30E-B1C7-4533-AC1F-54A5F9C74C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27"/>
          <a:stretch/>
        </p:blipFill>
        <p:spPr>
          <a:xfrm>
            <a:off x="0" y="0"/>
            <a:ext cx="56515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0603DA-2FCB-4D01-9A9C-FDFE324953D6}"/>
              </a:ext>
            </a:extLst>
          </p:cNvPr>
          <p:cNvSpPr txBox="1"/>
          <p:nvPr/>
        </p:nvSpPr>
        <p:spPr>
          <a:xfrm>
            <a:off x="6096000" y="687071"/>
            <a:ext cx="5085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AS TEAMS ARE ESTABLISHED PRAY…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51A9A1-226C-422C-AA1F-42954A9E9B86}"/>
              </a:ext>
            </a:extLst>
          </p:cNvPr>
          <p:cNvSpPr txBox="1"/>
          <p:nvPr/>
        </p:nvSpPr>
        <p:spPr>
          <a:xfrm>
            <a:off x="6096000" y="4050514"/>
            <a:ext cx="5966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For unity in vision.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That each member will recognise and respect the gifts of all their teammates.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F66E15-C078-4B21-AA10-A24032553BC4}"/>
              </a:ext>
            </a:extLst>
          </p:cNvPr>
          <p:cNvSpPr txBox="1"/>
          <p:nvPr/>
        </p:nvSpPr>
        <p:spPr>
          <a:xfrm>
            <a:off x="6096000" y="3568742"/>
            <a:ext cx="3782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AS A TEAM GROWS PRAY…</a:t>
            </a:r>
          </a:p>
        </p:txBody>
      </p:sp>
    </p:spTree>
    <p:extLst>
      <p:ext uri="{BB962C8B-B14F-4D97-AF65-F5344CB8AC3E}">
        <p14:creationId xmlns:p14="http://schemas.microsoft.com/office/powerpoint/2010/main" val="297360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hands holding each other&#10;&#10;Description automatically generated with low confidence">
            <a:extLst>
              <a:ext uri="{FF2B5EF4-FFF2-40B4-BE49-F238E27FC236}">
                <a16:creationId xmlns:a16="http://schemas.microsoft.com/office/drawing/2014/main" id="{DE791C37-969C-40BC-8A13-0C6A8B5A3A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" t="-194" r="28809" b="194"/>
          <a:stretch/>
        </p:blipFill>
        <p:spPr>
          <a:xfrm>
            <a:off x="5141384" y="-100208"/>
            <a:ext cx="7153638" cy="69582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3089432-F0A4-4DBB-9F33-D8A3A055C991}"/>
              </a:ext>
            </a:extLst>
          </p:cNvPr>
          <p:cNvSpPr/>
          <p:nvPr/>
        </p:nvSpPr>
        <p:spPr>
          <a:xfrm>
            <a:off x="0" y="2"/>
            <a:ext cx="6540500" cy="685799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CC3196-A175-4095-BF4D-1DF3EBD522A3}"/>
              </a:ext>
            </a:extLst>
          </p:cNvPr>
          <p:cNvSpPr txBox="1"/>
          <p:nvPr/>
        </p:nvSpPr>
        <p:spPr>
          <a:xfrm>
            <a:off x="6020978" y="1995666"/>
            <a:ext cx="5621775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8F0F14F-FE73-40A4-B157-C7D8F3ABB1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8441" y="6061021"/>
            <a:ext cx="1672059" cy="7030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B02C15-504F-40CA-A615-38F4BBDC010F}"/>
              </a:ext>
            </a:extLst>
          </p:cNvPr>
          <p:cNvSpPr txBox="1"/>
          <p:nvPr/>
        </p:nvSpPr>
        <p:spPr>
          <a:xfrm>
            <a:off x="549248" y="1453865"/>
            <a:ext cx="508556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For safety from hostile people in their community.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The team will support each other and rely on God's strength.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For relevant good quality training.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Practically, for good access to electricity and a reliable internet connection.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For the funding needed to pay translators and buy equipment like computers, printers etc.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0603DA-2FCB-4D01-9A9C-FDFE324953D6}"/>
              </a:ext>
            </a:extLst>
          </p:cNvPr>
          <p:cNvSpPr txBox="1"/>
          <p:nvPr/>
        </p:nvSpPr>
        <p:spPr>
          <a:xfrm>
            <a:off x="549247" y="992200"/>
            <a:ext cx="5085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AS CHALLENGES COME, PRAY…</a:t>
            </a:r>
          </a:p>
        </p:txBody>
      </p:sp>
    </p:spTree>
    <p:extLst>
      <p:ext uri="{BB962C8B-B14F-4D97-AF65-F5344CB8AC3E}">
        <p14:creationId xmlns:p14="http://schemas.microsoft.com/office/powerpoint/2010/main" val="271403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97548BD2-D748-4A46-8C96-265536838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75"/>
            <a:ext cx="12192000" cy="66484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017CBC-B57B-4D6E-A50C-9DF0B0350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7785" y="0"/>
            <a:ext cx="1254182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CE9671-10D8-4005-91A4-DAB0F4EB4589}"/>
              </a:ext>
            </a:extLst>
          </p:cNvPr>
          <p:cNvSpPr txBox="1"/>
          <p:nvPr/>
        </p:nvSpPr>
        <p:spPr>
          <a:xfrm>
            <a:off x="1477275" y="2272211"/>
            <a:ext cx="9311700" cy="83099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C00000"/>
                </a:solidFill>
              </a:rPr>
              <a:t>Pray for Bible translation consultants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BAACD7-F757-4025-ABEF-9A34E08FA30B}"/>
              </a:ext>
            </a:extLst>
          </p:cNvPr>
          <p:cNvSpPr txBox="1"/>
          <p:nvPr/>
        </p:nvSpPr>
        <p:spPr>
          <a:xfrm>
            <a:off x="1863492" y="3103208"/>
            <a:ext cx="853926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>
                <a:solidFill>
                  <a:schemeClr val="tx2"/>
                </a:solidFill>
              </a:rPr>
              <a:t>Each Bible translation team needs a consultant with whom they work regularly. Bible translation consultants are few and far between. As a result, they are often overworked and find it hard to manage their priorities.</a:t>
            </a:r>
          </a:p>
        </p:txBody>
      </p:sp>
    </p:spTree>
    <p:extLst>
      <p:ext uri="{BB962C8B-B14F-4D97-AF65-F5344CB8AC3E}">
        <p14:creationId xmlns:p14="http://schemas.microsoft.com/office/powerpoint/2010/main" val="244503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loor, athletic game, sport, tennis&#10;&#10;Description automatically generated">
            <a:extLst>
              <a:ext uri="{FF2B5EF4-FFF2-40B4-BE49-F238E27FC236}">
                <a16:creationId xmlns:a16="http://schemas.microsoft.com/office/drawing/2014/main" id="{832394DA-63D7-4EA1-9BBD-0120F963F9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6"/>
          <a:stretch/>
        </p:blipFill>
        <p:spPr>
          <a:xfrm>
            <a:off x="0" y="0"/>
            <a:ext cx="8259854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3089432-F0A4-4DBB-9F33-D8A3A055C991}"/>
              </a:ext>
            </a:extLst>
          </p:cNvPr>
          <p:cNvSpPr/>
          <p:nvPr/>
        </p:nvSpPr>
        <p:spPr>
          <a:xfrm>
            <a:off x="5651500" y="2"/>
            <a:ext cx="6540500" cy="685799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CC3196-A175-4095-BF4D-1DF3EBD522A3}"/>
              </a:ext>
            </a:extLst>
          </p:cNvPr>
          <p:cNvSpPr txBox="1"/>
          <p:nvPr/>
        </p:nvSpPr>
        <p:spPr>
          <a:xfrm>
            <a:off x="6020978" y="1995666"/>
            <a:ext cx="5621775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8F0F14F-FE73-40A4-B157-C7D8F3ABB1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9941" y="6061021"/>
            <a:ext cx="1672059" cy="7030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0603DA-2FCB-4D01-9A9C-FDFE324953D6}"/>
              </a:ext>
            </a:extLst>
          </p:cNvPr>
          <p:cNvSpPr txBox="1"/>
          <p:nvPr/>
        </p:nvSpPr>
        <p:spPr>
          <a:xfrm>
            <a:off x="6020978" y="774156"/>
            <a:ext cx="6204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PRAY FOR BIBLE TRANSLATION CONSULTANTS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AA0024-42B4-48B1-9EB8-BBC0345D7C4B}"/>
              </a:ext>
            </a:extLst>
          </p:cNvPr>
          <p:cNvSpPr txBox="1"/>
          <p:nvPr/>
        </p:nvSpPr>
        <p:spPr>
          <a:xfrm>
            <a:off x="6020980" y="1278582"/>
            <a:ext cx="59162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For God’s guidance in which work to take on. 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Wisdom in how to encourage and train the team effectively.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Safety in travel.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Sensitivity in intercultural relationships and patience and grace with the teams.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Humility, but also trust in God's sovereignty as they bear the responsibility of working with the Word of God and knowing that decisions made could have an impact on entire communities.</a:t>
            </a:r>
          </a:p>
        </p:txBody>
      </p:sp>
    </p:spTree>
    <p:extLst>
      <p:ext uri="{BB962C8B-B14F-4D97-AF65-F5344CB8AC3E}">
        <p14:creationId xmlns:p14="http://schemas.microsoft.com/office/powerpoint/2010/main" val="298368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97548BD2-D748-4A46-8C96-265536838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75"/>
            <a:ext cx="12192000" cy="66484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017CBC-B57B-4D6E-A50C-9DF0B0350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7785" y="0"/>
            <a:ext cx="1254182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CE9671-10D8-4005-91A4-DAB0F4EB4589}"/>
              </a:ext>
            </a:extLst>
          </p:cNvPr>
          <p:cNvSpPr txBox="1"/>
          <p:nvPr/>
        </p:nvSpPr>
        <p:spPr>
          <a:xfrm>
            <a:off x="3404709" y="2274838"/>
            <a:ext cx="5456832" cy="2308324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C00000"/>
                </a:solidFill>
              </a:rPr>
              <a:t>Pray for communities who’ve never read God’s Word</a:t>
            </a:r>
          </a:p>
        </p:txBody>
      </p:sp>
    </p:spTree>
    <p:extLst>
      <p:ext uri="{BB962C8B-B14F-4D97-AF65-F5344CB8AC3E}">
        <p14:creationId xmlns:p14="http://schemas.microsoft.com/office/powerpoint/2010/main" val="21425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A1271B-B7B8-4BD6-8126-C970B4D9B7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64" t="35017" r="29417" b="5753"/>
          <a:stretch/>
        </p:blipFill>
        <p:spPr>
          <a:xfrm>
            <a:off x="0" y="176867"/>
            <a:ext cx="12176302" cy="66811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D32D64-2D8D-428A-AC64-6BBCDAB785F7}"/>
              </a:ext>
            </a:extLst>
          </p:cNvPr>
          <p:cNvSpPr txBox="1"/>
          <p:nvPr/>
        </p:nvSpPr>
        <p:spPr>
          <a:xfrm>
            <a:off x="9563100" y="6250246"/>
            <a:ext cx="237744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100" dirty="0"/>
              <a:t>Sept 2021</a:t>
            </a:r>
          </a:p>
          <a:p>
            <a:pPr algn="r"/>
            <a:r>
              <a:rPr lang="en-GB" sz="1100" dirty="0"/>
              <a:t>www.wycliffe.net/resources/statistics</a:t>
            </a:r>
          </a:p>
        </p:txBody>
      </p:sp>
    </p:spTree>
    <p:extLst>
      <p:ext uri="{BB962C8B-B14F-4D97-AF65-F5344CB8AC3E}">
        <p14:creationId xmlns:p14="http://schemas.microsoft.com/office/powerpoint/2010/main" val="175298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ground, person, outdoor&#10;&#10;Description automatically generated">
            <a:extLst>
              <a:ext uri="{FF2B5EF4-FFF2-40B4-BE49-F238E27FC236}">
                <a16:creationId xmlns:a16="http://schemas.microsoft.com/office/drawing/2014/main" id="{3D23C043-1B10-4C62-8521-1F105DFCD5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7"/>
          <a:stretch/>
        </p:blipFill>
        <p:spPr>
          <a:xfrm>
            <a:off x="0" y="-2"/>
            <a:ext cx="10209386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3089432-F0A4-4DBB-9F33-D8A3A055C991}"/>
              </a:ext>
            </a:extLst>
          </p:cNvPr>
          <p:cNvSpPr/>
          <p:nvPr/>
        </p:nvSpPr>
        <p:spPr>
          <a:xfrm>
            <a:off x="5651500" y="2"/>
            <a:ext cx="6540500" cy="685799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CC3196-A175-4095-BF4D-1DF3EBD522A3}"/>
              </a:ext>
            </a:extLst>
          </p:cNvPr>
          <p:cNvSpPr txBox="1"/>
          <p:nvPr/>
        </p:nvSpPr>
        <p:spPr>
          <a:xfrm>
            <a:off x="6020978" y="1995666"/>
            <a:ext cx="5621775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8F0F14F-FE73-40A4-B157-C7D8F3ABB1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9941" y="6061021"/>
            <a:ext cx="1672059" cy="7030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B02C15-504F-40CA-A615-38F4BBDC010F}"/>
              </a:ext>
            </a:extLst>
          </p:cNvPr>
          <p:cNvSpPr txBox="1"/>
          <p:nvPr/>
        </p:nvSpPr>
        <p:spPr>
          <a:xfrm>
            <a:off x="6096001" y="1267762"/>
            <a:ext cx="508556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That the Lord of the harvest will send out workers into his harvest field (Luke 10:2). 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That those who are called will be obedient, even when that means going out of their comfort zones or perhaps even putting themselves in danger.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For a hunger and thirst within these communities for the Word of God. 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For communities without translated Scripture, pray those who speak other languages might hear the Word of God, respond and share the Good News with others in their own language.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0603DA-2FCB-4D01-9A9C-FDFE324953D6}"/>
              </a:ext>
            </a:extLst>
          </p:cNvPr>
          <p:cNvSpPr txBox="1"/>
          <p:nvPr/>
        </p:nvSpPr>
        <p:spPr>
          <a:xfrm>
            <a:off x="6096000" y="342790"/>
            <a:ext cx="5085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FOR COMMUNITIES WHERE CHRIST IS LEAST KNOWN, PRAY…</a:t>
            </a:r>
          </a:p>
        </p:txBody>
      </p:sp>
    </p:spTree>
    <p:extLst>
      <p:ext uri="{BB962C8B-B14F-4D97-AF65-F5344CB8AC3E}">
        <p14:creationId xmlns:p14="http://schemas.microsoft.com/office/powerpoint/2010/main" val="394530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7EB5053-05E4-4392-AF0C-F5E03917FE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527D5E-FE34-4DA8-865F-8C2D3A8D3E59}"/>
              </a:ext>
            </a:extLst>
          </p:cNvPr>
          <p:cNvSpPr txBox="1"/>
          <p:nvPr/>
        </p:nvSpPr>
        <p:spPr>
          <a:xfrm>
            <a:off x="4009608" y="2137805"/>
            <a:ext cx="417278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Thank you for your prayers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1E1BDC-DFD4-45C8-B77B-0A8FCE690909}"/>
              </a:ext>
            </a:extLst>
          </p:cNvPr>
          <p:cNvSpPr txBox="1"/>
          <p:nvPr/>
        </p:nvSpPr>
        <p:spPr>
          <a:xfrm>
            <a:off x="2491409" y="3031460"/>
            <a:ext cx="7368208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For more information, prayer resources, or if you are interested in serving, please visit sim.co.uk 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70BD16E-4328-410A-9B3C-D0149C7ED1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4725" y="5568897"/>
            <a:ext cx="2842549" cy="119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9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5687</TotalTime>
  <Words>406</Words>
  <Application>Microsoft Office PowerPoint</Application>
  <PresentationFormat>Widescreen</PresentationFormat>
  <Paragraphs>46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Hunt</dc:creator>
  <cp:lastModifiedBy>Linda Hunt</cp:lastModifiedBy>
  <cp:revision>203</cp:revision>
  <dcterms:created xsi:type="dcterms:W3CDTF">2018-01-04T16:27:46Z</dcterms:created>
  <dcterms:modified xsi:type="dcterms:W3CDTF">2021-12-09T08:27:35Z</dcterms:modified>
</cp:coreProperties>
</file>