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87" r:id="rId5"/>
    <p:sldId id="269" r:id="rId6"/>
    <p:sldId id="286" r:id="rId7"/>
    <p:sldId id="28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30102"/>
    <a:srgbClr val="003366"/>
    <a:srgbClr val="C25B06"/>
    <a:srgbClr val="A86ED4"/>
    <a:srgbClr val="3A003A"/>
    <a:srgbClr val="660066"/>
    <a:srgbClr val="F3072E"/>
    <a:srgbClr val="00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D4C6761C-E0C5-4138-936B-3C80F0AD4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10537" r="1403" b="34513"/>
          <a:stretch/>
        </p:blipFill>
        <p:spPr>
          <a:xfrm>
            <a:off x="-4" y="1188034"/>
            <a:ext cx="12192000" cy="51697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EC592E-CDAF-40CC-8E16-C91211C65F49}"/>
              </a:ext>
            </a:extLst>
          </p:cNvPr>
          <p:cNvSpPr/>
          <p:nvPr/>
        </p:nvSpPr>
        <p:spPr>
          <a:xfrm>
            <a:off x="-4" y="-71859"/>
            <a:ext cx="12192000" cy="12598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4829A-2B2C-4EE5-AA51-F4AFD1A1DD90}"/>
              </a:ext>
            </a:extLst>
          </p:cNvPr>
          <p:cNvSpPr txBox="1"/>
          <p:nvPr/>
        </p:nvSpPr>
        <p:spPr>
          <a:xfrm>
            <a:off x="2851668" y="127784"/>
            <a:ext cx="8661989" cy="938719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5500" dirty="0">
                <a:solidFill>
                  <a:schemeClr val="bg1"/>
                </a:solidFill>
                <a:latin typeface="+mj-lt"/>
              </a:rPr>
              <a:t>Pray for Canada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16C8CD-BBC4-4039-BEC3-8052E50043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993"/>
            <a:ext cx="2003373" cy="8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570225" y="2243360"/>
            <a:ext cx="5621775" cy="25545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To the weak I became weak, to win the weak. I have become all things to all people so that by all possible means I might save some. </a:t>
            </a:r>
          </a:p>
          <a:p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1 Corinthians 9:22</a:t>
            </a:r>
            <a:endParaRPr lang="en-GB" sz="2000" b="1" dirty="0">
              <a:solidFill>
                <a:schemeClr val="bg1"/>
              </a:solidFill>
              <a:latin typeface="Rokkit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355A6-7273-4437-B9E8-B5E2AB0ED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76275" cy="704126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75C962-A44E-49FA-BEFE-DCE7772AD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725" y="6166461"/>
            <a:ext cx="1421275" cy="5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6022036" y="1403068"/>
            <a:ext cx="6169964" cy="4051864"/>
          </a:xfrm>
          <a:prstGeom prst="rect">
            <a:avLst/>
          </a:prstGeom>
          <a:solidFill>
            <a:schemeClr val="bg1">
              <a:lumMod val="95000"/>
            </a:schemeClr>
          </a:solidFill>
          <a:ln w="6032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363051" y="1843774"/>
            <a:ext cx="5191640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witness to Christ’s love where he is least known.</a:t>
            </a:r>
          </a:p>
          <a:p>
            <a:pPr>
              <a:spcAft>
                <a:spcPts val="800"/>
              </a:spcAft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Disciples expressing God’s love.</a:t>
            </a:r>
          </a:p>
          <a:p>
            <a:pPr>
              <a:spcAft>
                <a:spcPts val="800"/>
              </a:spcAft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Christ-centred churches, especially among new Canadians and marginalised communities.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E99C5-4A5F-4DD9-9C34-8B75F519C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480" y="1333500"/>
            <a:ext cx="6221480" cy="4191000"/>
          </a:xfrm>
          <a:prstGeom prst="rect">
            <a:avLst/>
          </a:prstGeom>
          <a:ln w="25400">
            <a:noFill/>
          </a:ln>
          <a:effectLst>
            <a:softEdge rad="63500"/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C98F71-5198-49BE-9830-E7221BA41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725" y="6166461"/>
            <a:ext cx="1421275" cy="597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A0292-6C07-4552-A51A-BB438B1CF477}"/>
              </a:ext>
            </a:extLst>
          </p:cNvPr>
          <p:cNvSpPr txBox="1"/>
          <p:nvPr/>
        </p:nvSpPr>
        <p:spPr>
          <a:xfrm>
            <a:off x="0" y="208915"/>
            <a:ext cx="12192002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+mj-lt"/>
              </a:rPr>
              <a:t>SIM Canada’s vision and desire</a:t>
            </a:r>
          </a:p>
        </p:txBody>
      </p:sp>
    </p:spTree>
    <p:extLst>
      <p:ext uri="{BB962C8B-B14F-4D97-AF65-F5344CB8AC3E}">
        <p14:creationId xmlns:p14="http://schemas.microsoft.com/office/powerpoint/2010/main" val="38411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F239AB-A03D-4C02-91E4-0AD94C88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272246"/>
            <a:ext cx="8191500" cy="2266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1172095"/>
            <a:ext cx="12192000" cy="5685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6288530" y="3256170"/>
            <a:ext cx="5719089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dirty="0"/>
              <a:t>1 in 5 people in Canada was born overseas, with immigrants coming from over 200 different nations. </a:t>
            </a:r>
          </a:p>
          <a:p>
            <a:pPr>
              <a:spcAft>
                <a:spcPts val="800"/>
              </a:spcAft>
            </a:pPr>
            <a:r>
              <a:rPr lang="en-GB" sz="2400" b="1" dirty="0"/>
              <a:t>Pray for our workers in their cross-cultural ministries, helping newcomers feel welcome and sharing the gospel.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6256243" y="2284795"/>
            <a:ext cx="397301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Rokkitt Black" panose="00000A00000000000000" pitchFamily="2" charset="0"/>
              </a:rPr>
              <a:t>New Canadians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D4BF22-CD99-46DB-86A0-8A3914B6D4C9}"/>
              </a:ext>
            </a:extLst>
          </p:cNvPr>
          <p:cNvSpPr/>
          <p:nvPr/>
        </p:nvSpPr>
        <p:spPr>
          <a:xfrm>
            <a:off x="-4" y="-71859"/>
            <a:ext cx="12192000" cy="12598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4D8DD-7515-4382-BEA3-BE83BF703796}"/>
              </a:ext>
            </a:extLst>
          </p:cNvPr>
          <p:cNvSpPr txBox="1"/>
          <p:nvPr/>
        </p:nvSpPr>
        <p:spPr>
          <a:xfrm>
            <a:off x="0" y="183977"/>
            <a:ext cx="12192000" cy="8771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/>
                </a:solidFill>
                <a:latin typeface="Rokkitt ExtraLight" panose="00000300000000000000" pitchFamily="2" charset="0"/>
              </a:rPr>
              <a:t>Communities where Christ is least known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303968D-C23F-4D05-A419-ACC8E3CBD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6" name="Picture 5" descr="A group of people walking down a busy city street&#10;&#10;Description automatically generated">
            <a:extLst>
              <a:ext uri="{FF2B5EF4-FFF2-40B4-BE49-F238E27FC236}">
                <a16:creationId xmlns:a16="http://schemas.microsoft.com/office/drawing/2014/main" id="{CF9241A6-E506-418E-8AAD-4D5B6E8D9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6" y="2284795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F239AB-A03D-4C02-91E4-0AD94C88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272246"/>
            <a:ext cx="8191500" cy="22669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1172095"/>
            <a:ext cx="12192000" cy="5685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703256" y="2998370"/>
            <a:ext cx="5719089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dirty="0"/>
              <a:t>French Canadians live primarily in Québec.</a:t>
            </a:r>
            <a:br>
              <a:rPr lang="en-GB" sz="2400" dirty="0"/>
            </a:br>
            <a:r>
              <a:rPr lang="en-GB" sz="2400" dirty="0"/>
              <a:t>Most are Roman Catholic but do not know the gospel.</a:t>
            </a:r>
          </a:p>
          <a:p>
            <a:pPr>
              <a:spcAft>
                <a:spcPts val="800"/>
              </a:spcAft>
            </a:pPr>
            <a:r>
              <a:rPr lang="en-GB" sz="2400" b="1" dirty="0"/>
              <a:t>Pray for French speaking workers to join the team.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670969" y="2026995"/>
            <a:ext cx="397301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Rokkitt Black" panose="00000A00000000000000" pitchFamily="2" charset="0"/>
              </a:rPr>
              <a:t>French Canadians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4D8DD-7515-4382-BEA3-BE83BF703796}"/>
              </a:ext>
            </a:extLst>
          </p:cNvPr>
          <p:cNvSpPr txBox="1"/>
          <p:nvPr/>
        </p:nvSpPr>
        <p:spPr>
          <a:xfrm>
            <a:off x="0" y="183977"/>
            <a:ext cx="12192000" cy="8771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/>
                </a:solidFill>
                <a:latin typeface="Rokkitt ExtraLight" panose="00000300000000000000" pitchFamily="2" charset="0"/>
              </a:rPr>
              <a:t>Communities where Christ is least known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303968D-C23F-4D05-A419-ACC8E3CBD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6" name="Picture 5" descr="A group of people walking down a busy city street&#10;&#10;Description automatically generated">
            <a:extLst>
              <a:ext uri="{FF2B5EF4-FFF2-40B4-BE49-F238E27FC236}">
                <a16:creationId xmlns:a16="http://schemas.microsoft.com/office/drawing/2014/main" id="{CF9241A6-E506-418E-8AAD-4D5B6E8D9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28" y="1913666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14286" y="1354975"/>
            <a:ext cx="12192000" cy="5503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4D8DD-7515-4382-BEA3-BE83BF703796}"/>
              </a:ext>
            </a:extLst>
          </p:cNvPr>
          <p:cNvSpPr txBox="1"/>
          <p:nvPr/>
        </p:nvSpPr>
        <p:spPr>
          <a:xfrm>
            <a:off x="0" y="208915"/>
            <a:ext cx="12192002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+mj-lt"/>
              </a:rPr>
              <a:t>Prayer requests from SIM Canada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33859-8F3A-4BB9-9E7A-270E784C8004}"/>
              </a:ext>
            </a:extLst>
          </p:cNvPr>
          <p:cNvSpPr txBox="1"/>
          <p:nvPr/>
        </p:nvSpPr>
        <p:spPr>
          <a:xfrm>
            <a:off x="5352857" y="1797318"/>
            <a:ext cx="68248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b="1" dirty="0"/>
              <a:t>Please pray for: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Canadian workers serving in difficult contexts.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People to hear and respond to the gospel where it has been misrepresented.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More workers to join the field</a:t>
            </a:r>
            <a:endParaRPr lang="en-GB" sz="800" dirty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SIM to partner well with local Canadian churches.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Wisdom in engaging numerous enquirers for service in Canada and overseas.</a:t>
            </a:r>
            <a:endParaRPr lang="en-GB" sz="2400" b="1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3C34880-372F-45F3-AB9A-91A107924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77A72-6E76-4585-866B-1A1C69DA9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4" y="1976765"/>
            <a:ext cx="3883928" cy="39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1299411"/>
            <a:ext cx="12192000" cy="5664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389714" y="1741636"/>
            <a:ext cx="98879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Refugee settlement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First Nations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Sex trafficking prevention and awareness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Church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English as a Second Language (ESL)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Deaf community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University outreach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Hip hop outreach among rappers, DJs and break dancers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Mobilising, training and providing support services to mission workers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4D8DD-7515-4382-BEA3-BE83BF703796}"/>
              </a:ext>
            </a:extLst>
          </p:cNvPr>
          <p:cNvSpPr txBox="1"/>
          <p:nvPr/>
        </p:nvSpPr>
        <p:spPr>
          <a:xfrm>
            <a:off x="0" y="142627"/>
            <a:ext cx="12192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/>
                </a:solidFill>
                <a:latin typeface="Rokkitt ExtraLight" panose="00000300000000000000" pitchFamily="2" charset="0"/>
              </a:rPr>
              <a:t>Ministries in SIM Canada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094E116-0F6C-4274-9866-D844111FD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332" y="6084237"/>
            <a:ext cx="1421088" cy="6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0" y="2353528"/>
            <a:ext cx="121920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Thank you for your prayers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E1BDC-DFD4-45C8-B77B-0A8FCE690909}"/>
              </a:ext>
            </a:extLst>
          </p:cNvPr>
          <p:cNvSpPr txBox="1"/>
          <p:nvPr/>
        </p:nvSpPr>
        <p:spPr>
          <a:xfrm>
            <a:off x="0" y="3273367"/>
            <a:ext cx="121920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For more information, prayer resources, or if you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are interested in serving, please visit sim.co.uk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C611D7-78D2-4394-888B-EB6CFBA60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725" y="5568897"/>
            <a:ext cx="2842549" cy="11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287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Rokkitt</vt:lpstr>
      <vt:lpstr>Rokkitt Black</vt:lpstr>
      <vt:lpstr>Rokkitt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Joanne Cornish</cp:lastModifiedBy>
  <cp:revision>206</cp:revision>
  <dcterms:created xsi:type="dcterms:W3CDTF">2018-01-04T16:27:46Z</dcterms:created>
  <dcterms:modified xsi:type="dcterms:W3CDTF">2021-01-29T19:01:32Z</dcterms:modified>
</cp:coreProperties>
</file>